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4"/>
  </p:sldMasterIdLst>
  <p:notesMasterIdLst>
    <p:notesMasterId r:id="rId27"/>
  </p:notesMasterIdLst>
  <p:handoutMasterIdLst>
    <p:handoutMasterId r:id="rId28"/>
  </p:handoutMasterIdLst>
  <p:sldIdLst>
    <p:sldId id="256" r:id="rId5"/>
    <p:sldId id="310" r:id="rId6"/>
    <p:sldId id="283" r:id="rId7"/>
    <p:sldId id="262" r:id="rId8"/>
    <p:sldId id="336" r:id="rId9"/>
    <p:sldId id="309" r:id="rId10"/>
    <p:sldId id="308" r:id="rId11"/>
    <p:sldId id="303" r:id="rId12"/>
    <p:sldId id="305" r:id="rId13"/>
    <p:sldId id="304" r:id="rId14"/>
    <p:sldId id="307" r:id="rId15"/>
    <p:sldId id="311" r:id="rId16"/>
    <p:sldId id="327" r:id="rId17"/>
    <p:sldId id="343" r:id="rId18"/>
    <p:sldId id="344" r:id="rId19"/>
    <p:sldId id="345" r:id="rId20"/>
    <p:sldId id="260" r:id="rId21"/>
    <p:sldId id="338" r:id="rId22"/>
    <p:sldId id="340" r:id="rId23"/>
    <p:sldId id="312" r:id="rId24"/>
    <p:sldId id="318" r:id="rId25"/>
    <p:sldId id="270" r:id="rId26"/>
  </p:sldIdLst>
  <p:sldSz cx="9144000" cy="5143500" type="screen16x9"/>
  <p:notesSz cx="7010400" cy="9296400"/>
  <p:embeddedFontLst>
    <p:embeddedFont>
      <p:font typeface="Calibri" panose="020F0502020204030204" pitchFamily="34"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Nirmala UI" panose="020B0502040204020203" pitchFamily="34" charset="0"/>
      <p:regular r:id="rId37"/>
      <p:bold r:id="rId38"/>
    </p:embeddedFont>
    <p:embeddedFont>
      <p:font typeface="Nirmala UI Semilight" panose="020B0402040204020203" pitchFamily="34" charset="0"/>
      <p:regular r:id="rId39"/>
    </p:embeddedFont>
    <p:embeddedFont>
      <p:font typeface="Raleway" pitchFamily="2" charset="0"/>
      <p:regular r:id="rId40"/>
      <p:bold r:id="rId41"/>
      <p:italic r:id="rId42"/>
      <p:boldItalic r:id="rId43"/>
    </p:embeddedFont>
    <p:embeddedFont>
      <p:font typeface="Tw Cen MT" panose="020B0602020104020603" pitchFamily="34" charset="0"/>
      <p:regular r:id="rId44"/>
      <p:bold r:id="rId45"/>
      <p:italic r:id="rId46"/>
      <p:boldItalic r:id="rId47"/>
    </p:embeddedFont>
    <p:embeddedFont>
      <p:font typeface="Tw Cen MT Condensed" panose="020B0606020104020203" pitchFamily="34" charset="0"/>
      <p:regular r:id="rId48"/>
      <p:bold r:id="rId49"/>
    </p:embeddedFont>
    <p:embeddedFont>
      <p:font typeface="Wingdings 3" panose="05040102010807070707" pitchFamily="18" charset="2"/>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ECEB1-372B-4FCA-B9B8-E560B92852FF}" v="40" dt="2023-08-08T11:37:58.011"/>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2" autoAdjust="0"/>
    <p:restoredTop sz="69613" autoAdjust="0"/>
  </p:normalViewPr>
  <p:slideViewPr>
    <p:cSldViewPr snapToGrid="0">
      <p:cViewPr varScale="1">
        <p:scale>
          <a:sx n="58" d="100"/>
          <a:sy n="58" d="100"/>
        </p:scale>
        <p:origin x="13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font" Target="fonts/font1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duca Holly" userId="c3e90dd5-d430-4147-9645-410dc76ac4e9" providerId="ADAL" clId="{046ECEB1-372B-4FCA-B9B8-E560B92852FF}"/>
    <pc:docChg chg="undo custSel addSld delSld modSld sldOrd">
      <pc:chgData name="Delduca Holly" userId="c3e90dd5-d430-4147-9645-410dc76ac4e9" providerId="ADAL" clId="{046ECEB1-372B-4FCA-B9B8-E560B92852FF}" dt="2023-08-08T11:39:11.357" v="2407" actId="47"/>
      <pc:docMkLst>
        <pc:docMk/>
      </pc:docMkLst>
      <pc:sldChg chg="delSp modSp mod">
        <pc:chgData name="Delduca Holly" userId="c3e90dd5-d430-4147-9645-410dc76ac4e9" providerId="ADAL" clId="{046ECEB1-372B-4FCA-B9B8-E560B92852FF}" dt="2023-07-26T19:23:08.130" v="236" actId="478"/>
        <pc:sldMkLst>
          <pc:docMk/>
          <pc:sldMk cId="0" sldId="256"/>
        </pc:sldMkLst>
        <pc:spChg chg="del mod">
          <ac:chgData name="Delduca Holly" userId="c3e90dd5-d430-4147-9645-410dc76ac4e9" providerId="ADAL" clId="{046ECEB1-372B-4FCA-B9B8-E560B92852FF}" dt="2023-07-26T19:23:08.130" v="236" actId="478"/>
          <ac:spMkLst>
            <pc:docMk/>
            <pc:sldMk cId="0" sldId="256"/>
            <ac:spMk id="4" creationId="{597B4C02-CF6B-4D89-8705-29F844FC4245}"/>
          </ac:spMkLst>
        </pc:spChg>
      </pc:sldChg>
      <pc:sldChg chg="del">
        <pc:chgData name="Delduca Holly" userId="c3e90dd5-d430-4147-9645-410dc76ac4e9" providerId="ADAL" clId="{046ECEB1-372B-4FCA-B9B8-E560B92852FF}" dt="2023-07-26T19:27:10.294" v="308" actId="47"/>
        <pc:sldMkLst>
          <pc:docMk/>
          <pc:sldMk cId="0" sldId="261"/>
        </pc:sldMkLst>
      </pc:sldChg>
      <pc:sldChg chg="modNotesTx">
        <pc:chgData name="Delduca Holly" userId="c3e90dd5-d430-4147-9645-410dc76ac4e9" providerId="ADAL" clId="{046ECEB1-372B-4FCA-B9B8-E560B92852FF}" dt="2023-08-05T20:55:47.122" v="510" actId="20577"/>
        <pc:sldMkLst>
          <pc:docMk/>
          <pc:sldMk cId="0" sldId="262"/>
        </pc:sldMkLst>
      </pc:sldChg>
      <pc:sldChg chg="ord">
        <pc:chgData name="Delduca Holly" userId="c3e90dd5-d430-4147-9645-410dc76ac4e9" providerId="ADAL" clId="{046ECEB1-372B-4FCA-B9B8-E560B92852FF}" dt="2023-07-30T13:39:21.810" v="467"/>
        <pc:sldMkLst>
          <pc:docMk/>
          <pc:sldMk cId="0" sldId="270"/>
        </pc:sldMkLst>
      </pc:sldChg>
      <pc:sldChg chg="modSp del mod">
        <pc:chgData name="Delduca Holly" userId="c3e90dd5-d430-4147-9645-410dc76ac4e9" providerId="ADAL" clId="{046ECEB1-372B-4FCA-B9B8-E560B92852FF}" dt="2023-08-08T11:39:11.357" v="2407" actId="47"/>
        <pc:sldMkLst>
          <pc:docMk/>
          <pc:sldMk cId="0" sldId="272"/>
        </pc:sldMkLst>
        <pc:spChg chg="mod">
          <ac:chgData name="Delduca Holly" userId="c3e90dd5-d430-4147-9645-410dc76ac4e9" providerId="ADAL" clId="{046ECEB1-372B-4FCA-B9B8-E560B92852FF}" dt="2023-07-26T19:24:59.316" v="292" actId="20577"/>
          <ac:spMkLst>
            <pc:docMk/>
            <pc:sldMk cId="0" sldId="272"/>
            <ac:spMk id="251" creationId="{00000000-0000-0000-0000-000000000000}"/>
          </ac:spMkLst>
        </pc:spChg>
      </pc:sldChg>
      <pc:sldChg chg="modSp mod">
        <pc:chgData name="Delduca Holly" userId="c3e90dd5-d430-4147-9645-410dc76ac4e9" providerId="ADAL" clId="{046ECEB1-372B-4FCA-B9B8-E560B92852FF}" dt="2023-07-30T13:36:49.816" v="452" actId="27107"/>
        <pc:sldMkLst>
          <pc:docMk/>
          <pc:sldMk cId="0" sldId="283"/>
        </pc:sldMkLst>
        <pc:spChg chg="mod">
          <ac:chgData name="Delduca Holly" userId="c3e90dd5-d430-4147-9645-410dc76ac4e9" providerId="ADAL" clId="{046ECEB1-372B-4FCA-B9B8-E560B92852FF}" dt="2023-07-30T13:36:49.816" v="452" actId="27107"/>
          <ac:spMkLst>
            <pc:docMk/>
            <pc:sldMk cId="0" sldId="283"/>
            <ac:spMk id="428" creationId="{00000000-0000-0000-0000-000000000000}"/>
          </ac:spMkLst>
        </pc:spChg>
      </pc:sldChg>
      <pc:sldChg chg="del">
        <pc:chgData name="Delduca Holly" userId="c3e90dd5-d430-4147-9645-410dc76ac4e9" providerId="ADAL" clId="{046ECEB1-372B-4FCA-B9B8-E560B92852FF}" dt="2023-07-25T19:31:25.146" v="96" actId="47"/>
        <pc:sldMkLst>
          <pc:docMk/>
          <pc:sldMk cId="3250072113" sldId="301"/>
        </pc:sldMkLst>
      </pc:sldChg>
      <pc:sldChg chg="modNotesTx">
        <pc:chgData name="Delduca Holly" userId="c3e90dd5-d430-4147-9645-410dc76ac4e9" providerId="ADAL" clId="{046ECEB1-372B-4FCA-B9B8-E560B92852FF}" dt="2023-08-05T21:23:22.259" v="1835" actId="20577"/>
        <pc:sldMkLst>
          <pc:docMk/>
          <pc:sldMk cId="3486681896" sldId="303"/>
        </pc:sldMkLst>
      </pc:sldChg>
      <pc:sldChg chg="modSp mod modNotesTx">
        <pc:chgData name="Delduca Holly" userId="c3e90dd5-d430-4147-9645-410dc76ac4e9" providerId="ADAL" clId="{046ECEB1-372B-4FCA-B9B8-E560B92852FF}" dt="2023-08-05T21:25:36.647" v="2032" actId="313"/>
        <pc:sldMkLst>
          <pc:docMk/>
          <pc:sldMk cId="2309680413" sldId="304"/>
        </pc:sldMkLst>
        <pc:spChg chg="mod">
          <ac:chgData name="Delduca Holly" userId="c3e90dd5-d430-4147-9645-410dc76ac4e9" providerId="ADAL" clId="{046ECEB1-372B-4FCA-B9B8-E560B92852FF}" dt="2023-08-05T21:05:41.973" v="1017" actId="1076"/>
          <ac:spMkLst>
            <pc:docMk/>
            <pc:sldMk cId="2309680413" sldId="304"/>
            <ac:spMk id="3" creationId="{A462ECDD-C4E5-495D-85CD-26969A56340E}"/>
          </ac:spMkLst>
        </pc:spChg>
        <pc:spChg chg="mod">
          <ac:chgData name="Delduca Holly" userId="c3e90dd5-d430-4147-9645-410dc76ac4e9" providerId="ADAL" clId="{046ECEB1-372B-4FCA-B9B8-E560B92852FF}" dt="2023-08-05T21:12:27.447" v="1242" actId="20577"/>
          <ac:spMkLst>
            <pc:docMk/>
            <pc:sldMk cId="2309680413" sldId="304"/>
            <ac:spMk id="4" creationId="{B0404605-EAC2-49DF-AEAF-09BA7E962D18}"/>
          </ac:spMkLst>
        </pc:spChg>
        <pc:spChg chg="mod">
          <ac:chgData name="Delduca Holly" userId="c3e90dd5-d430-4147-9645-410dc76ac4e9" providerId="ADAL" clId="{046ECEB1-372B-4FCA-B9B8-E560B92852FF}" dt="2023-08-05T21:05:33.245" v="1015" actId="1076"/>
          <ac:spMkLst>
            <pc:docMk/>
            <pc:sldMk cId="2309680413" sldId="304"/>
            <ac:spMk id="11" creationId="{6C4D5C6B-BE56-48D5-AE56-3A31682F7E51}"/>
          </ac:spMkLst>
        </pc:spChg>
        <pc:picChg chg="mod">
          <ac:chgData name="Delduca Holly" userId="c3e90dd5-d430-4147-9645-410dc76ac4e9" providerId="ADAL" clId="{046ECEB1-372B-4FCA-B9B8-E560B92852FF}" dt="2023-08-05T21:04:45.101" v="988" actId="1076"/>
          <ac:picMkLst>
            <pc:docMk/>
            <pc:sldMk cId="2309680413" sldId="304"/>
            <ac:picMk id="6146" creationId="{3CFC23BE-4804-9B91-BBFF-A35400F5237F}"/>
          </ac:picMkLst>
        </pc:picChg>
      </pc:sldChg>
      <pc:sldChg chg="modSp mod ord modNotesTx">
        <pc:chgData name="Delduca Holly" userId="c3e90dd5-d430-4147-9645-410dc76ac4e9" providerId="ADAL" clId="{046ECEB1-372B-4FCA-B9B8-E560B92852FF}" dt="2023-08-05T21:13:44.172" v="1474" actId="20577"/>
        <pc:sldMkLst>
          <pc:docMk/>
          <pc:sldMk cId="3707896478" sldId="305"/>
        </pc:sldMkLst>
        <pc:spChg chg="mod">
          <ac:chgData name="Delduca Holly" userId="c3e90dd5-d430-4147-9645-410dc76ac4e9" providerId="ADAL" clId="{046ECEB1-372B-4FCA-B9B8-E560B92852FF}" dt="2023-08-05T21:13:18.176" v="1405" actId="120"/>
          <ac:spMkLst>
            <pc:docMk/>
            <pc:sldMk cId="3707896478" sldId="305"/>
            <ac:spMk id="2" creationId="{F23FB93B-7E87-4006-A63C-A5AF3536A0F1}"/>
          </ac:spMkLst>
        </pc:spChg>
      </pc:sldChg>
      <pc:sldChg chg="modSp mod">
        <pc:chgData name="Delduca Holly" userId="c3e90dd5-d430-4147-9645-410dc76ac4e9" providerId="ADAL" clId="{046ECEB1-372B-4FCA-B9B8-E560B92852FF}" dt="2023-08-08T11:19:27.690" v="2297" actId="20577"/>
        <pc:sldMkLst>
          <pc:docMk/>
          <pc:sldMk cId="2073899998" sldId="307"/>
        </pc:sldMkLst>
        <pc:spChg chg="mod">
          <ac:chgData name="Delduca Holly" userId="c3e90dd5-d430-4147-9645-410dc76ac4e9" providerId="ADAL" clId="{046ECEB1-372B-4FCA-B9B8-E560B92852FF}" dt="2023-08-08T11:19:27.690" v="2297" actId="20577"/>
          <ac:spMkLst>
            <pc:docMk/>
            <pc:sldMk cId="2073899998" sldId="307"/>
            <ac:spMk id="3" creationId="{D874B75A-1467-41AB-915C-C157FA8F86B0}"/>
          </ac:spMkLst>
        </pc:spChg>
        <pc:picChg chg="mod">
          <ac:chgData name="Delduca Holly" userId="c3e90dd5-d430-4147-9645-410dc76ac4e9" providerId="ADAL" clId="{046ECEB1-372B-4FCA-B9B8-E560B92852FF}" dt="2023-08-05T21:06:26.245" v="1024" actId="14100"/>
          <ac:picMkLst>
            <pc:docMk/>
            <pc:sldMk cId="2073899998" sldId="307"/>
            <ac:picMk id="9218" creationId="{9F899E71-AE4D-F7D3-85F3-C08DB06149CF}"/>
          </ac:picMkLst>
        </pc:picChg>
      </pc:sldChg>
      <pc:sldChg chg="delSp modSp mod">
        <pc:chgData name="Delduca Holly" userId="c3e90dd5-d430-4147-9645-410dc76ac4e9" providerId="ADAL" clId="{046ECEB1-372B-4FCA-B9B8-E560B92852FF}" dt="2023-08-08T11:38:01.859" v="2406" actId="1076"/>
        <pc:sldMkLst>
          <pc:docMk/>
          <pc:sldMk cId="970064281" sldId="308"/>
        </pc:sldMkLst>
        <pc:spChg chg="mod">
          <ac:chgData name="Delduca Holly" userId="c3e90dd5-d430-4147-9645-410dc76ac4e9" providerId="ADAL" clId="{046ECEB1-372B-4FCA-B9B8-E560B92852FF}" dt="2023-08-05T21:00:55.747" v="698" actId="20577"/>
          <ac:spMkLst>
            <pc:docMk/>
            <pc:sldMk cId="970064281" sldId="308"/>
            <ac:spMk id="6" creationId="{792BEB1D-C138-426E-8B68-A5051D5B9655}"/>
          </ac:spMkLst>
        </pc:spChg>
        <pc:grpChg chg="mod">
          <ac:chgData name="Delduca Holly" userId="c3e90dd5-d430-4147-9645-410dc76ac4e9" providerId="ADAL" clId="{046ECEB1-372B-4FCA-B9B8-E560B92852FF}" dt="2023-08-08T11:38:01.859" v="2406" actId="1076"/>
          <ac:grpSpMkLst>
            <pc:docMk/>
            <pc:sldMk cId="970064281" sldId="308"/>
            <ac:grpSpMk id="3" creationId="{4FDCE85A-EC72-35B6-6B69-30CD8DC3B678}"/>
          </ac:grpSpMkLst>
        </pc:grpChg>
        <pc:graphicFrameChg chg="mod modGraphic">
          <ac:chgData name="Delduca Holly" userId="c3e90dd5-d430-4147-9645-410dc76ac4e9" providerId="ADAL" clId="{046ECEB1-372B-4FCA-B9B8-E560B92852FF}" dt="2023-08-08T11:37:58.008" v="2405" actId="478"/>
          <ac:graphicFrameMkLst>
            <pc:docMk/>
            <pc:sldMk cId="970064281" sldId="308"/>
            <ac:graphicFrameMk id="12" creationId="{9E660889-5894-5B32-59F8-8BC26098C234}"/>
          </ac:graphicFrameMkLst>
        </pc:graphicFrameChg>
        <pc:picChg chg="del">
          <ac:chgData name="Delduca Holly" userId="c3e90dd5-d430-4147-9645-410dc76ac4e9" providerId="ADAL" clId="{046ECEB1-372B-4FCA-B9B8-E560B92852FF}" dt="2023-08-08T11:37:44.324" v="2400" actId="478"/>
          <ac:picMkLst>
            <pc:docMk/>
            <pc:sldMk cId="970064281" sldId="308"/>
            <ac:picMk id="15" creationId="{94FE8A96-AE4C-36C9-FEBB-F8939B2F6606}"/>
          </ac:picMkLst>
        </pc:picChg>
      </pc:sldChg>
      <pc:sldChg chg="modSp mod">
        <pc:chgData name="Delduca Holly" userId="c3e90dd5-d430-4147-9645-410dc76ac4e9" providerId="ADAL" clId="{046ECEB1-372B-4FCA-B9B8-E560B92852FF}" dt="2023-08-08T11:37:25.427" v="2398" actId="20577"/>
        <pc:sldMkLst>
          <pc:docMk/>
          <pc:sldMk cId="2488202871" sldId="309"/>
        </pc:sldMkLst>
        <pc:spChg chg="mod">
          <ac:chgData name="Delduca Holly" userId="c3e90dd5-d430-4147-9645-410dc76ac4e9" providerId="ADAL" clId="{046ECEB1-372B-4FCA-B9B8-E560B92852FF}" dt="2023-08-08T11:37:25.427" v="2398" actId="20577"/>
          <ac:spMkLst>
            <pc:docMk/>
            <pc:sldMk cId="2488202871" sldId="309"/>
            <ac:spMk id="4" creationId="{4A85E29F-2C64-49C1-AD16-7CD5491C723C}"/>
          </ac:spMkLst>
        </pc:spChg>
      </pc:sldChg>
      <pc:sldChg chg="modSp mod ord">
        <pc:chgData name="Delduca Holly" userId="c3e90dd5-d430-4147-9645-410dc76ac4e9" providerId="ADAL" clId="{046ECEB1-372B-4FCA-B9B8-E560B92852FF}" dt="2023-08-05T20:54:30.315" v="472" actId="255"/>
        <pc:sldMkLst>
          <pc:docMk/>
          <pc:sldMk cId="2432820900" sldId="310"/>
        </pc:sldMkLst>
        <pc:spChg chg="mod">
          <ac:chgData name="Delduca Holly" userId="c3e90dd5-d430-4147-9645-410dc76ac4e9" providerId="ADAL" clId="{046ECEB1-372B-4FCA-B9B8-E560B92852FF}" dt="2023-08-05T20:54:30.315" v="472" actId="255"/>
          <ac:spMkLst>
            <pc:docMk/>
            <pc:sldMk cId="2432820900" sldId="310"/>
            <ac:spMk id="3" creationId="{3BE8BAE2-8885-49CE-A641-743255227FFD}"/>
          </ac:spMkLst>
        </pc:spChg>
        <pc:spChg chg="mod">
          <ac:chgData name="Delduca Holly" userId="c3e90dd5-d430-4147-9645-410dc76ac4e9" providerId="ADAL" clId="{046ECEB1-372B-4FCA-B9B8-E560B92852FF}" dt="2023-07-26T19:23:30.519" v="239" actId="14100"/>
          <ac:spMkLst>
            <pc:docMk/>
            <pc:sldMk cId="2432820900" sldId="310"/>
            <ac:spMk id="4" creationId="{FA417C2A-68EB-43B7-9D38-D53E8A6B8C5B}"/>
          </ac:spMkLst>
        </pc:spChg>
      </pc:sldChg>
      <pc:sldChg chg="modSp mod">
        <pc:chgData name="Delduca Holly" userId="c3e90dd5-d430-4147-9645-410dc76ac4e9" providerId="ADAL" clId="{046ECEB1-372B-4FCA-B9B8-E560B92852FF}" dt="2023-08-08T11:19:44.552" v="2377" actId="20577"/>
        <pc:sldMkLst>
          <pc:docMk/>
          <pc:sldMk cId="3409058185" sldId="311"/>
        </pc:sldMkLst>
        <pc:spChg chg="mod">
          <ac:chgData name="Delduca Holly" userId="c3e90dd5-d430-4147-9645-410dc76ac4e9" providerId="ADAL" clId="{046ECEB1-372B-4FCA-B9B8-E560B92852FF}" dt="2023-08-05T21:15:05.441" v="1524" actId="255"/>
          <ac:spMkLst>
            <pc:docMk/>
            <pc:sldMk cId="3409058185" sldId="311"/>
            <ac:spMk id="2" creationId="{32D5152F-63D3-482F-96E7-33310E2EB597}"/>
          </ac:spMkLst>
        </pc:spChg>
        <pc:spChg chg="mod">
          <ac:chgData name="Delduca Holly" userId="c3e90dd5-d430-4147-9645-410dc76ac4e9" providerId="ADAL" clId="{046ECEB1-372B-4FCA-B9B8-E560B92852FF}" dt="2023-08-08T11:19:44.552" v="2377" actId="20577"/>
          <ac:spMkLst>
            <pc:docMk/>
            <pc:sldMk cId="3409058185" sldId="311"/>
            <ac:spMk id="3" creationId="{2E9D2DB4-7985-4832-9C2B-0790191C4DBD}"/>
          </ac:spMkLst>
        </pc:spChg>
        <pc:picChg chg="mod">
          <ac:chgData name="Delduca Holly" userId="c3e90dd5-d430-4147-9645-410dc76ac4e9" providerId="ADAL" clId="{046ECEB1-372B-4FCA-B9B8-E560B92852FF}" dt="2023-08-05T21:16:33.952" v="1547" actId="14100"/>
          <ac:picMkLst>
            <pc:docMk/>
            <pc:sldMk cId="3409058185" sldId="311"/>
            <ac:picMk id="7" creationId="{CD5CC686-DF85-D712-43B1-59090D9C98C8}"/>
          </ac:picMkLst>
        </pc:picChg>
        <pc:picChg chg="mod">
          <ac:chgData name="Delduca Holly" userId="c3e90dd5-d430-4147-9645-410dc76ac4e9" providerId="ADAL" clId="{046ECEB1-372B-4FCA-B9B8-E560B92852FF}" dt="2023-08-05T21:16:24.221" v="1543" actId="1076"/>
          <ac:picMkLst>
            <pc:docMk/>
            <pc:sldMk cId="3409058185" sldId="311"/>
            <ac:picMk id="7170" creationId="{45BF99EE-D701-20E6-733D-B4524264CF75}"/>
          </ac:picMkLst>
        </pc:picChg>
      </pc:sldChg>
      <pc:sldChg chg="ord">
        <pc:chgData name="Delduca Holly" userId="c3e90dd5-d430-4147-9645-410dc76ac4e9" providerId="ADAL" clId="{046ECEB1-372B-4FCA-B9B8-E560B92852FF}" dt="2023-07-30T13:38:30.800" v="463"/>
        <pc:sldMkLst>
          <pc:docMk/>
          <pc:sldMk cId="3557818378" sldId="312"/>
        </pc:sldMkLst>
      </pc:sldChg>
      <pc:sldChg chg="modSp del mod">
        <pc:chgData name="Delduca Holly" userId="c3e90dd5-d430-4147-9645-410dc76ac4e9" providerId="ADAL" clId="{046ECEB1-372B-4FCA-B9B8-E560B92852FF}" dt="2023-07-26T19:28:00.148" v="384" actId="47"/>
        <pc:sldMkLst>
          <pc:docMk/>
          <pc:sldMk cId="56742427" sldId="314"/>
        </pc:sldMkLst>
        <pc:spChg chg="mod">
          <ac:chgData name="Delduca Holly" userId="c3e90dd5-d430-4147-9645-410dc76ac4e9" providerId="ADAL" clId="{046ECEB1-372B-4FCA-B9B8-E560B92852FF}" dt="2023-07-26T19:27:44.843" v="383" actId="20577"/>
          <ac:spMkLst>
            <pc:docMk/>
            <pc:sldMk cId="56742427" sldId="314"/>
            <ac:spMk id="2" creationId="{7663A2DF-49EA-4CB7-BD3E-065808202497}"/>
          </ac:spMkLst>
        </pc:spChg>
      </pc:sldChg>
      <pc:sldChg chg="del ord">
        <pc:chgData name="Delduca Holly" userId="c3e90dd5-d430-4147-9645-410dc76ac4e9" providerId="ADAL" clId="{046ECEB1-372B-4FCA-B9B8-E560B92852FF}" dt="2023-08-08T11:18:40.057" v="2201" actId="47"/>
        <pc:sldMkLst>
          <pc:docMk/>
          <pc:sldMk cId="1436533489" sldId="315"/>
        </pc:sldMkLst>
      </pc:sldChg>
      <pc:sldChg chg="ord">
        <pc:chgData name="Delduca Holly" userId="c3e90dd5-d430-4147-9645-410dc76ac4e9" providerId="ADAL" clId="{046ECEB1-372B-4FCA-B9B8-E560B92852FF}" dt="2023-07-30T13:38:57.958" v="465"/>
        <pc:sldMkLst>
          <pc:docMk/>
          <pc:sldMk cId="4002995155" sldId="318"/>
        </pc:sldMkLst>
      </pc:sldChg>
      <pc:sldChg chg="addSp modSp del mod">
        <pc:chgData name="Delduca Holly" userId="c3e90dd5-d430-4147-9645-410dc76ac4e9" providerId="ADAL" clId="{046ECEB1-372B-4FCA-B9B8-E560B92852FF}" dt="2023-07-30T13:37:50.387" v="458" actId="47"/>
        <pc:sldMkLst>
          <pc:docMk/>
          <pc:sldMk cId="3351863582" sldId="324"/>
        </pc:sldMkLst>
        <pc:spChg chg="mod">
          <ac:chgData name="Delduca Holly" userId="c3e90dd5-d430-4147-9645-410dc76ac4e9" providerId="ADAL" clId="{046ECEB1-372B-4FCA-B9B8-E560B92852FF}" dt="2023-07-26T19:31:04.570" v="444" actId="20577"/>
          <ac:spMkLst>
            <pc:docMk/>
            <pc:sldMk cId="3351863582" sldId="324"/>
            <ac:spMk id="3" creationId="{34ADABDA-C596-4C4F-A894-1004F702BC08}"/>
          </ac:spMkLst>
        </pc:spChg>
        <pc:picChg chg="add mod">
          <ac:chgData name="Delduca Holly" userId="c3e90dd5-d430-4147-9645-410dc76ac4e9" providerId="ADAL" clId="{046ECEB1-372B-4FCA-B9B8-E560B92852FF}" dt="2023-07-26T19:31:10.781" v="447" actId="1076"/>
          <ac:picMkLst>
            <pc:docMk/>
            <pc:sldMk cId="3351863582" sldId="324"/>
            <ac:picMk id="8" creationId="{94219CFD-DEE6-6C6B-C91D-03AE4C7102D9}"/>
          </ac:picMkLst>
        </pc:picChg>
      </pc:sldChg>
      <pc:sldChg chg="ord">
        <pc:chgData name="Delduca Holly" userId="c3e90dd5-d430-4147-9645-410dc76ac4e9" providerId="ADAL" clId="{046ECEB1-372B-4FCA-B9B8-E560B92852FF}" dt="2023-07-30T13:37:27.658" v="455"/>
        <pc:sldMkLst>
          <pc:docMk/>
          <pc:sldMk cId="3902595307" sldId="327"/>
        </pc:sldMkLst>
      </pc:sldChg>
      <pc:sldChg chg="modSp del mod">
        <pc:chgData name="Delduca Holly" userId="c3e90dd5-d430-4147-9645-410dc76ac4e9" providerId="ADAL" clId="{046ECEB1-372B-4FCA-B9B8-E560B92852FF}" dt="2023-08-05T20:59:52.754" v="687" actId="47"/>
        <pc:sldMkLst>
          <pc:docMk/>
          <pc:sldMk cId="1701309889" sldId="332"/>
        </pc:sldMkLst>
        <pc:spChg chg="mod">
          <ac:chgData name="Delduca Holly" userId="c3e90dd5-d430-4147-9645-410dc76ac4e9" providerId="ADAL" clId="{046ECEB1-372B-4FCA-B9B8-E560B92852FF}" dt="2023-07-30T13:36:58.650" v="453" actId="27107"/>
          <ac:spMkLst>
            <pc:docMk/>
            <pc:sldMk cId="1701309889" sldId="332"/>
            <ac:spMk id="2" creationId="{D07AB03F-E916-4A99-8DE1-F73BD4D9CE7A}"/>
          </ac:spMkLst>
        </pc:spChg>
        <pc:spChg chg="mod">
          <ac:chgData name="Delduca Holly" userId="c3e90dd5-d430-4147-9645-410dc76ac4e9" providerId="ADAL" clId="{046ECEB1-372B-4FCA-B9B8-E560B92852FF}" dt="2023-08-05T20:56:18.100" v="516" actId="20577"/>
          <ac:spMkLst>
            <pc:docMk/>
            <pc:sldMk cId="1701309889" sldId="332"/>
            <ac:spMk id="3" creationId="{5D1A1D8F-380D-4975-B270-B8A3F0357825}"/>
          </ac:spMkLst>
        </pc:spChg>
      </pc:sldChg>
      <pc:sldChg chg="modSp mod">
        <pc:chgData name="Delduca Holly" userId="c3e90dd5-d430-4147-9645-410dc76ac4e9" providerId="ADAL" clId="{046ECEB1-372B-4FCA-B9B8-E560B92852FF}" dt="2023-08-05T21:29:38.552" v="2200" actId="14100"/>
        <pc:sldMkLst>
          <pc:docMk/>
          <pc:sldMk cId="2667114863" sldId="336"/>
        </pc:sldMkLst>
        <pc:spChg chg="mod">
          <ac:chgData name="Delduca Holly" userId="c3e90dd5-d430-4147-9645-410dc76ac4e9" providerId="ADAL" clId="{046ECEB1-372B-4FCA-B9B8-E560B92852FF}" dt="2023-08-05T21:29:29.235" v="2198" actId="27636"/>
          <ac:spMkLst>
            <pc:docMk/>
            <pc:sldMk cId="2667114863" sldId="336"/>
            <ac:spMk id="3" creationId="{18CB52C5-9DCC-5FF9-3746-E508861198F6}"/>
          </ac:spMkLst>
        </pc:spChg>
        <pc:picChg chg="mod">
          <ac:chgData name="Delduca Holly" userId="c3e90dd5-d430-4147-9645-410dc76ac4e9" providerId="ADAL" clId="{046ECEB1-372B-4FCA-B9B8-E560B92852FF}" dt="2023-08-05T21:29:33.424" v="2199" actId="14100"/>
          <ac:picMkLst>
            <pc:docMk/>
            <pc:sldMk cId="2667114863" sldId="336"/>
            <ac:picMk id="8196" creationId="{22BBF493-109E-9AB9-FD55-41C44845AEF9}"/>
          </ac:picMkLst>
        </pc:picChg>
        <pc:picChg chg="mod">
          <ac:chgData name="Delduca Holly" userId="c3e90dd5-d430-4147-9645-410dc76ac4e9" providerId="ADAL" clId="{046ECEB1-372B-4FCA-B9B8-E560B92852FF}" dt="2023-08-05T21:29:38.552" v="2200" actId="14100"/>
          <ac:picMkLst>
            <pc:docMk/>
            <pc:sldMk cId="2667114863" sldId="336"/>
            <ac:picMk id="12292" creationId="{F61A3B49-CA18-1997-8D99-ACDBD09D5618}"/>
          </ac:picMkLst>
        </pc:picChg>
      </pc:sldChg>
      <pc:sldChg chg="ord">
        <pc:chgData name="Delduca Holly" userId="c3e90dd5-d430-4147-9645-410dc76ac4e9" providerId="ADAL" clId="{046ECEB1-372B-4FCA-B9B8-E560B92852FF}" dt="2023-07-30T13:36:30.175" v="449"/>
        <pc:sldMkLst>
          <pc:docMk/>
          <pc:sldMk cId="1132838720" sldId="338"/>
        </pc:sldMkLst>
      </pc:sldChg>
      <pc:sldChg chg="ord">
        <pc:chgData name="Delduca Holly" userId="c3e90dd5-d430-4147-9645-410dc76ac4e9" providerId="ADAL" clId="{046ECEB1-372B-4FCA-B9B8-E560B92852FF}" dt="2023-07-30T13:36:37.473" v="451"/>
        <pc:sldMkLst>
          <pc:docMk/>
          <pc:sldMk cId="3366539870" sldId="340"/>
        </pc:sldMkLst>
      </pc:sldChg>
      <pc:sldChg chg="addSp delSp modSp mod modNotesTx">
        <pc:chgData name="Delduca Holly" userId="c3e90dd5-d430-4147-9645-410dc76ac4e9" providerId="ADAL" clId="{046ECEB1-372B-4FCA-B9B8-E560B92852FF}" dt="2023-08-05T21:28:16.377" v="2090" actId="14100"/>
        <pc:sldMkLst>
          <pc:docMk/>
          <pc:sldMk cId="3797194826" sldId="343"/>
        </pc:sldMkLst>
        <pc:spChg chg="mod">
          <ac:chgData name="Delduca Holly" userId="c3e90dd5-d430-4147-9645-410dc76ac4e9" providerId="ADAL" clId="{046ECEB1-372B-4FCA-B9B8-E560B92852FF}" dt="2023-07-30T13:37:48.155" v="457" actId="26606"/>
          <ac:spMkLst>
            <pc:docMk/>
            <pc:sldMk cId="3797194826" sldId="343"/>
            <ac:spMk id="2" creationId="{AB50F40E-8E47-BD83-A75D-608DA88BE6EF}"/>
          </ac:spMkLst>
        </pc:spChg>
        <pc:spChg chg="mod ord">
          <ac:chgData name="Delduca Holly" userId="c3e90dd5-d430-4147-9645-410dc76ac4e9" providerId="ADAL" clId="{046ECEB1-372B-4FCA-B9B8-E560B92852FF}" dt="2023-07-30T13:37:48.155" v="457" actId="26606"/>
          <ac:spMkLst>
            <pc:docMk/>
            <pc:sldMk cId="3797194826" sldId="343"/>
            <ac:spMk id="3" creationId="{0B83C2BE-B0B5-98B4-0553-837D4374D45A}"/>
          </ac:spMkLst>
        </pc:spChg>
        <pc:spChg chg="del">
          <ac:chgData name="Delduca Holly" userId="c3e90dd5-d430-4147-9645-410dc76ac4e9" providerId="ADAL" clId="{046ECEB1-372B-4FCA-B9B8-E560B92852FF}" dt="2023-07-30T13:37:48.155" v="457" actId="26606"/>
          <ac:spMkLst>
            <pc:docMk/>
            <pc:sldMk cId="3797194826" sldId="343"/>
            <ac:spMk id="10247" creationId="{3A8EC506-B1DA-46A1-B44D-774E68468E13}"/>
          </ac:spMkLst>
        </pc:spChg>
        <pc:spChg chg="del">
          <ac:chgData name="Delduca Holly" userId="c3e90dd5-d430-4147-9645-410dc76ac4e9" providerId="ADAL" clId="{046ECEB1-372B-4FCA-B9B8-E560B92852FF}" dt="2023-07-30T13:37:48.155" v="457" actId="26606"/>
          <ac:spMkLst>
            <pc:docMk/>
            <pc:sldMk cId="3797194826" sldId="343"/>
            <ac:spMk id="10249" creationId="{BFF30785-305E-45D7-984F-5AA93D3CA561}"/>
          </ac:spMkLst>
        </pc:spChg>
        <pc:spChg chg="del">
          <ac:chgData name="Delduca Holly" userId="c3e90dd5-d430-4147-9645-410dc76ac4e9" providerId="ADAL" clId="{046ECEB1-372B-4FCA-B9B8-E560B92852FF}" dt="2023-07-30T13:37:48.155" v="457" actId="26606"/>
          <ac:spMkLst>
            <pc:docMk/>
            <pc:sldMk cId="3797194826" sldId="343"/>
            <ac:spMk id="10253" creationId="{C411DB08-1669-426B-BBEB-FAD285EF80FE}"/>
          </ac:spMkLst>
        </pc:spChg>
        <pc:spChg chg="del">
          <ac:chgData name="Delduca Holly" userId="c3e90dd5-d430-4147-9645-410dc76ac4e9" providerId="ADAL" clId="{046ECEB1-372B-4FCA-B9B8-E560B92852FF}" dt="2023-07-30T13:37:48.155" v="457" actId="26606"/>
          <ac:spMkLst>
            <pc:docMk/>
            <pc:sldMk cId="3797194826" sldId="343"/>
            <ac:spMk id="10255" creationId="{029E4219-121F-4CD1-AA58-24746CD2923C}"/>
          </ac:spMkLst>
        </pc:spChg>
        <pc:spChg chg="add">
          <ac:chgData name="Delduca Holly" userId="c3e90dd5-d430-4147-9645-410dc76ac4e9" providerId="ADAL" clId="{046ECEB1-372B-4FCA-B9B8-E560B92852FF}" dt="2023-07-30T13:37:48.155" v="457" actId="26606"/>
          <ac:spMkLst>
            <pc:docMk/>
            <pc:sldMk cId="3797194826" sldId="343"/>
            <ac:spMk id="10262" creationId="{C23416DF-B283-4D9F-A625-146552CA9EDB}"/>
          </ac:spMkLst>
        </pc:spChg>
        <pc:spChg chg="add">
          <ac:chgData name="Delduca Holly" userId="c3e90dd5-d430-4147-9645-410dc76ac4e9" providerId="ADAL" clId="{046ECEB1-372B-4FCA-B9B8-E560B92852FF}" dt="2023-07-30T13:37:48.155" v="457" actId="26606"/>
          <ac:spMkLst>
            <pc:docMk/>
            <pc:sldMk cId="3797194826" sldId="343"/>
            <ac:spMk id="10264" creationId="{73834904-4D9B-41F7-8DA6-0709FD9F7E9D}"/>
          </ac:spMkLst>
        </pc:spChg>
        <pc:spChg chg="add">
          <ac:chgData name="Delduca Holly" userId="c3e90dd5-d430-4147-9645-410dc76ac4e9" providerId="ADAL" clId="{046ECEB1-372B-4FCA-B9B8-E560B92852FF}" dt="2023-07-30T13:37:48.155" v="457" actId="26606"/>
          <ac:spMkLst>
            <pc:docMk/>
            <pc:sldMk cId="3797194826" sldId="343"/>
            <ac:spMk id="10268" creationId="{1D2E3C52-528A-4049-BCAA-5460756BC033}"/>
          </ac:spMkLst>
        </pc:spChg>
        <pc:spChg chg="add">
          <ac:chgData name="Delduca Holly" userId="c3e90dd5-d430-4147-9645-410dc76ac4e9" providerId="ADAL" clId="{046ECEB1-372B-4FCA-B9B8-E560B92852FF}" dt="2023-07-30T13:37:48.155" v="457" actId="26606"/>
          <ac:spMkLst>
            <pc:docMk/>
            <pc:sldMk cId="3797194826" sldId="343"/>
            <ac:spMk id="10270" creationId="{CD5B542C-8183-4445-AF4D-B23AAE3299EE}"/>
          </ac:spMkLst>
        </pc:spChg>
        <pc:picChg chg="add mod">
          <ac:chgData name="Delduca Holly" userId="c3e90dd5-d430-4147-9645-410dc76ac4e9" providerId="ADAL" clId="{046ECEB1-372B-4FCA-B9B8-E560B92852FF}" dt="2023-08-05T21:28:16.377" v="2090" actId="14100"/>
          <ac:picMkLst>
            <pc:docMk/>
            <pc:sldMk cId="3797194826" sldId="343"/>
            <ac:picMk id="4" creationId="{3496EAC4-056B-2D91-3095-D04DE4207EA4}"/>
          </ac:picMkLst>
        </pc:picChg>
        <pc:picChg chg="mod">
          <ac:chgData name="Delduca Holly" userId="c3e90dd5-d430-4147-9645-410dc76ac4e9" providerId="ADAL" clId="{046ECEB1-372B-4FCA-B9B8-E560B92852FF}" dt="2023-07-30T13:37:48.155" v="457" actId="26606"/>
          <ac:picMkLst>
            <pc:docMk/>
            <pc:sldMk cId="3797194826" sldId="343"/>
            <ac:picMk id="10242" creationId="{4A6F2D57-CAF6-AA9C-B5A7-0765C5D620CF}"/>
          </ac:picMkLst>
        </pc:picChg>
        <pc:cxnChg chg="del">
          <ac:chgData name="Delduca Holly" userId="c3e90dd5-d430-4147-9645-410dc76ac4e9" providerId="ADAL" clId="{046ECEB1-372B-4FCA-B9B8-E560B92852FF}" dt="2023-07-30T13:37:48.155" v="457" actId="26606"/>
          <ac:cxnSpMkLst>
            <pc:docMk/>
            <pc:sldMk cId="3797194826" sldId="343"/>
            <ac:cxnSpMk id="10251" creationId="{15E01FA5-D766-43CA-A83D-E7CF3F04E96F}"/>
          </ac:cxnSpMkLst>
        </pc:cxnChg>
        <pc:cxnChg chg="del">
          <ac:chgData name="Delduca Holly" userId="c3e90dd5-d430-4147-9645-410dc76ac4e9" providerId="ADAL" clId="{046ECEB1-372B-4FCA-B9B8-E560B92852FF}" dt="2023-07-30T13:37:48.155" v="457" actId="26606"/>
          <ac:cxnSpMkLst>
            <pc:docMk/>
            <pc:sldMk cId="3797194826" sldId="343"/>
            <ac:cxnSpMk id="10257" creationId="{52F50912-06FD-4216-BAD3-21050F59564A}"/>
          </ac:cxnSpMkLst>
        </pc:cxnChg>
        <pc:cxnChg chg="add">
          <ac:chgData name="Delduca Holly" userId="c3e90dd5-d430-4147-9645-410dc76ac4e9" providerId="ADAL" clId="{046ECEB1-372B-4FCA-B9B8-E560B92852FF}" dt="2023-07-30T13:37:48.155" v="457" actId="26606"/>
          <ac:cxnSpMkLst>
            <pc:docMk/>
            <pc:sldMk cId="3797194826" sldId="343"/>
            <ac:cxnSpMk id="10266" creationId="{C00D1207-ECAF-48E9-8834-2CE4D2198234}"/>
          </ac:cxnSpMkLst>
        </pc:cxnChg>
        <pc:cxnChg chg="add">
          <ac:chgData name="Delduca Holly" userId="c3e90dd5-d430-4147-9645-410dc76ac4e9" providerId="ADAL" clId="{046ECEB1-372B-4FCA-B9B8-E560B92852FF}" dt="2023-07-30T13:37:48.155" v="457" actId="26606"/>
          <ac:cxnSpMkLst>
            <pc:docMk/>
            <pc:sldMk cId="3797194826" sldId="343"/>
            <ac:cxnSpMk id="10272" creationId="{84ED9B5A-5577-4CA5-97AA-0E5E2EA9756F}"/>
          </ac:cxnSpMkLst>
        </pc:cxnChg>
        <pc:cxnChg chg="add">
          <ac:chgData name="Delduca Holly" userId="c3e90dd5-d430-4147-9645-410dc76ac4e9" providerId="ADAL" clId="{046ECEB1-372B-4FCA-B9B8-E560B92852FF}" dt="2023-07-30T13:37:48.155" v="457" actId="26606"/>
          <ac:cxnSpMkLst>
            <pc:docMk/>
            <pc:sldMk cId="3797194826" sldId="343"/>
            <ac:cxnSpMk id="10274" creationId="{2724283B-587C-4A0E-A50E-B8914975B48A}"/>
          </ac:cxnSpMkLst>
        </pc:cxnChg>
      </pc:sldChg>
      <pc:sldChg chg="new ord">
        <pc:chgData name="Delduca Holly" userId="c3e90dd5-d430-4147-9645-410dc76ac4e9" providerId="ADAL" clId="{046ECEB1-372B-4FCA-B9B8-E560B92852FF}" dt="2023-07-30T13:39:47.508" v="470"/>
        <pc:sldMkLst>
          <pc:docMk/>
          <pc:sldMk cId="2309734760" sldId="344"/>
        </pc:sldMkLst>
      </pc:sldChg>
      <pc:sldChg chg="new">
        <pc:chgData name="Delduca Holly" userId="c3e90dd5-d430-4147-9645-410dc76ac4e9" providerId="ADAL" clId="{046ECEB1-372B-4FCA-B9B8-E560B92852FF}" dt="2023-07-30T13:39:50.242" v="471" actId="680"/>
        <pc:sldMkLst>
          <pc:docMk/>
          <pc:sldMk cId="3971647564" sldId="345"/>
        </pc:sldMkLst>
      </pc:sldChg>
      <pc:sldMasterChg chg="delSldLayout">
        <pc:chgData name="Delduca Holly" userId="c3e90dd5-d430-4147-9645-410dc76ac4e9" providerId="ADAL" clId="{046ECEB1-372B-4FCA-B9B8-E560B92852FF}" dt="2023-07-30T13:37:50.387" v="458" actId="47"/>
        <pc:sldMasterMkLst>
          <pc:docMk/>
          <pc:sldMasterMk cId="2316730988" sldId="2147483662"/>
        </pc:sldMasterMkLst>
        <pc:sldLayoutChg chg="del">
          <pc:chgData name="Delduca Holly" userId="c3e90dd5-d430-4147-9645-410dc76ac4e9" providerId="ADAL" clId="{046ECEB1-372B-4FCA-B9B8-E560B92852FF}" dt="2023-07-30T13:37:50.387" v="458" actId="47"/>
          <pc:sldLayoutMkLst>
            <pc:docMk/>
            <pc:sldMasterMk cId="2316730988" sldId="2147483662"/>
            <pc:sldLayoutMk cId="2346850278" sldId="2147483679"/>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602B8A97-C866-4A71-A96E-7BA353D4B1A2}">
      <dgm:prSet custT="1"/>
      <dgm:spPr/>
      <dgm:t>
        <a:bodyPr/>
        <a:lstStyle/>
        <a:p>
          <a:r>
            <a:rPr lang="en-US" sz="1600" b="1" dirty="0">
              <a:solidFill>
                <a:schemeClr val="tx1"/>
              </a:solidFill>
            </a:rPr>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custT="1"/>
      <dgm:spPr/>
      <dgm:t>
        <a:bodyPr/>
        <a:lstStyle/>
        <a:p>
          <a:r>
            <a:rPr lang="en-US" sz="1700" b="1" dirty="0">
              <a:solidFill>
                <a:schemeClr val="tx1"/>
              </a:solidFill>
            </a:rPr>
            <a:t>Request and receive information on the qualifications of your child’s teacher and supplemental personnel working with your child</a:t>
          </a:r>
          <a:r>
            <a:rPr lang="en-US" sz="1200" dirty="0"/>
            <a:t>.</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custT="1"/>
      <dgm:spPr/>
      <dgm:t>
        <a:bodyPr/>
        <a:lstStyle/>
        <a:p>
          <a:r>
            <a:rPr lang="en-US" sz="1700" b="1" dirty="0">
              <a:solidFill>
                <a:schemeClr val="tx1"/>
              </a:solidFill>
            </a:rPr>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EB9068DB-B619-46E9-8A9F-C5B5254D6185}">
      <dgm:prSet/>
      <dgm:spPr/>
      <dgm:t>
        <a:bodyPr/>
        <a:lstStyle/>
        <a:p>
          <a:r>
            <a:rPr lang="en-US"/>
            <a:t>Be</a:t>
          </a:r>
        </a:p>
      </dgm:t>
    </dgm:pt>
    <dgm:pt modelId="{96ABE640-CADC-47CD-9531-362225A15F03}" type="sibTrans" cxnId="{EB427C13-F6E5-4EFD-8195-2718FA4D80DA}">
      <dgm:prSet/>
      <dgm:spPr/>
      <dgm:t>
        <a:bodyPr/>
        <a:lstStyle/>
        <a:p>
          <a:endParaRPr lang="en-US"/>
        </a:p>
      </dgm:t>
    </dgm:pt>
    <dgm:pt modelId="{6BE8667F-C812-4DD8-8A2D-A6EB240ED42B}" type="parTrans" cxnId="{EB427C13-F6E5-4EFD-8195-2718FA4D80DA}">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3">
        <dgm:presLayoutVars>
          <dgm:chMax val="1"/>
          <dgm:bulletEnabled/>
        </dgm:presLayoutVars>
      </dgm:prSet>
      <dgm:spPr/>
    </dgm:pt>
    <dgm:pt modelId="{495D83E3-DED0-4A09-B1A5-7DF0289802D2}" type="pres">
      <dgm:prSet presAssocID="{EB9068DB-B619-46E9-8A9F-C5B5254D6185}" presName="descendantText" presStyleLbl="alignNode1" presStyleIdx="0" presStyleCnt="3">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3"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3">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3">
        <dgm:presLayoutVars>
          <dgm:chMax val="1"/>
          <dgm:bulletEnabled/>
        </dgm:presLayoutVars>
      </dgm:prSet>
      <dgm:spPr/>
    </dgm:pt>
    <dgm:pt modelId="{C6B89B84-C18F-47A6-A131-B47C2BF3021C}" type="pres">
      <dgm:prSet presAssocID="{CC35B4F0-DAC8-4E7D-9D8F-7B0DA389B262}" presName="descendantText" presStyleLbl="alignNode1" presStyleIdx="2" presStyleCnt="3">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1406298" y="946"/>
          <a:ext cx="5625195" cy="97057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144" tIns="246526" rIns="109144" bIns="246526"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Be provided information on your child’s level of achievement on assessments in Reading/Language Arts, Writing, Mathematics, and Science. </a:t>
          </a:r>
        </a:p>
      </dsp:txBody>
      <dsp:txXfrm>
        <a:off x="1406298" y="946"/>
        <a:ext cx="5625195" cy="970575"/>
      </dsp:txXfrm>
    </dsp:sp>
    <dsp:sp modelId="{0D6CA68F-E5ED-454D-B1FE-5DF71F8AC0B3}">
      <dsp:nvSpPr>
        <dsp:cNvPr id="0" name=""/>
        <dsp:cNvSpPr/>
      </dsp:nvSpPr>
      <dsp:spPr>
        <a:xfrm>
          <a:off x="0" y="946"/>
          <a:ext cx="1406298" cy="97057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417" tIns="95871" rIns="74417" bIns="95871"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946"/>
        <a:ext cx="1406298" cy="970575"/>
      </dsp:txXfrm>
    </dsp:sp>
    <dsp:sp modelId="{8DDCC77A-DAE7-4E12-8E4E-66D8D2811F46}">
      <dsp:nvSpPr>
        <dsp:cNvPr id="0" name=""/>
        <dsp:cNvSpPr/>
      </dsp:nvSpPr>
      <dsp:spPr>
        <a:xfrm>
          <a:off x="1406298" y="1029756"/>
          <a:ext cx="5625195" cy="97057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144" tIns="246526" rIns="109144" bIns="246526"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Request and receive information on the qualifications of your child’s teacher and supplemental personnel working with your child</a:t>
          </a:r>
          <a:r>
            <a:rPr lang="en-US" sz="1200" kern="1200" dirty="0"/>
            <a:t>.</a:t>
          </a:r>
        </a:p>
      </dsp:txBody>
      <dsp:txXfrm>
        <a:off x="1406298" y="1029756"/>
        <a:ext cx="5625195" cy="970575"/>
      </dsp:txXfrm>
    </dsp:sp>
    <dsp:sp modelId="{418EEE20-A6D0-4CA4-A333-3B9C7168175F}">
      <dsp:nvSpPr>
        <dsp:cNvPr id="0" name=""/>
        <dsp:cNvSpPr/>
      </dsp:nvSpPr>
      <dsp:spPr>
        <a:xfrm>
          <a:off x="0" y="1017867"/>
          <a:ext cx="1406298" cy="970575"/>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417" tIns="95871" rIns="74417" bIns="95871"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017867"/>
        <a:ext cx="1406298" cy="970575"/>
      </dsp:txXfrm>
    </dsp:sp>
    <dsp:sp modelId="{C6B89B84-C18F-47A6-A131-B47C2BF3021C}">
      <dsp:nvSpPr>
        <dsp:cNvPr id="0" name=""/>
        <dsp:cNvSpPr/>
      </dsp:nvSpPr>
      <dsp:spPr>
        <a:xfrm>
          <a:off x="1406298" y="2058566"/>
          <a:ext cx="5625195" cy="97057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144" tIns="246526" rIns="109144" bIns="246526"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Be notified of non-highly qualified or out-of-field teachers at the school. </a:t>
          </a:r>
        </a:p>
      </dsp:txBody>
      <dsp:txXfrm>
        <a:off x="1406298" y="2058566"/>
        <a:ext cx="5625195" cy="970575"/>
      </dsp:txXfrm>
    </dsp:sp>
    <dsp:sp modelId="{2976F985-A2C3-4C59-B8B1-C49C001F0CE6}">
      <dsp:nvSpPr>
        <dsp:cNvPr id="0" name=""/>
        <dsp:cNvSpPr/>
      </dsp:nvSpPr>
      <dsp:spPr>
        <a:xfrm>
          <a:off x="0" y="2058566"/>
          <a:ext cx="1406298" cy="97057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417" tIns="95871" rIns="74417" bIns="95871"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2058566"/>
        <a:ext cx="1406298" cy="970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8396" y="524875"/>
          <a:ext cx="1845662" cy="553698"/>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74505" y="524875"/>
        <a:ext cx="1513444" cy="553698"/>
      </dsp:txXfrm>
    </dsp:sp>
    <dsp:sp modelId="{75119360-EB03-4559-AA8C-5F1DF5CA6066}">
      <dsp:nvSpPr>
        <dsp:cNvPr id="0" name=""/>
        <dsp:cNvSpPr/>
      </dsp:nvSpPr>
      <dsp:spPr>
        <a:xfrm>
          <a:off x="8396" y="1078574"/>
          <a:ext cx="1679553" cy="141359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8396" y="1078574"/>
        <a:ext cx="1679553" cy="1413592"/>
      </dsp:txXfrm>
    </dsp:sp>
    <dsp:sp modelId="{26C7581E-E338-471C-BC5B-24C9ADEE7665}">
      <dsp:nvSpPr>
        <dsp:cNvPr id="0" name=""/>
        <dsp:cNvSpPr/>
      </dsp:nvSpPr>
      <dsp:spPr>
        <a:xfrm>
          <a:off x="1817643" y="524875"/>
          <a:ext cx="1845662" cy="553698"/>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1983752" y="524875"/>
        <a:ext cx="1513444" cy="553698"/>
      </dsp:txXfrm>
    </dsp:sp>
    <dsp:sp modelId="{7DC1DD98-98C5-473B-B525-A313979C44C9}">
      <dsp:nvSpPr>
        <dsp:cNvPr id="0" name=""/>
        <dsp:cNvSpPr/>
      </dsp:nvSpPr>
      <dsp:spPr>
        <a:xfrm>
          <a:off x="1817643" y="1078574"/>
          <a:ext cx="1679553" cy="141359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1817643" y="1078574"/>
        <a:ext cx="1679553" cy="1413592"/>
      </dsp:txXfrm>
    </dsp:sp>
    <dsp:sp modelId="{53F42B5F-20AB-48B6-B957-038A5A4732D8}">
      <dsp:nvSpPr>
        <dsp:cNvPr id="0" name=""/>
        <dsp:cNvSpPr/>
      </dsp:nvSpPr>
      <dsp:spPr>
        <a:xfrm>
          <a:off x="3626890" y="524875"/>
          <a:ext cx="1845662" cy="553698"/>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3792999" y="524875"/>
        <a:ext cx="1513444" cy="553698"/>
      </dsp:txXfrm>
    </dsp:sp>
    <dsp:sp modelId="{3E22C405-D2CB-4D36-B3E7-082F8DE61626}">
      <dsp:nvSpPr>
        <dsp:cNvPr id="0" name=""/>
        <dsp:cNvSpPr/>
      </dsp:nvSpPr>
      <dsp:spPr>
        <a:xfrm>
          <a:off x="3626890" y="1078574"/>
          <a:ext cx="1679553" cy="141359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3626890" y="1078574"/>
        <a:ext cx="1679553" cy="1413592"/>
      </dsp:txXfrm>
    </dsp:sp>
    <dsp:sp modelId="{A529A2B3-B965-4E67-B388-B10057DCABDE}">
      <dsp:nvSpPr>
        <dsp:cNvPr id="0" name=""/>
        <dsp:cNvSpPr/>
      </dsp:nvSpPr>
      <dsp:spPr>
        <a:xfrm>
          <a:off x="5436138" y="524875"/>
          <a:ext cx="1845662" cy="553698"/>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5602247" y="524875"/>
        <a:ext cx="1513444" cy="553698"/>
      </dsp:txXfrm>
    </dsp:sp>
    <dsp:sp modelId="{75C7A10E-605F-470C-BEB3-29B17A64FD73}">
      <dsp:nvSpPr>
        <dsp:cNvPr id="0" name=""/>
        <dsp:cNvSpPr/>
      </dsp:nvSpPr>
      <dsp:spPr>
        <a:xfrm>
          <a:off x="5436138" y="1078574"/>
          <a:ext cx="1679553" cy="141359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5436138" y="1078574"/>
        <a:ext cx="1679553" cy="14135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8/7/2023</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Please leave the compact on your scholar’s desk. Your teacher will send home a copy to you in the next few days.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school contact information and the best way to reach out to the school. </a:t>
            </a:r>
          </a:p>
        </p:txBody>
      </p:sp>
    </p:spTree>
    <p:extLst>
      <p:ext uri="{BB962C8B-B14F-4D97-AF65-F5344CB8AC3E}">
        <p14:creationId xmlns:p14="http://schemas.microsoft.com/office/powerpoint/2010/main" val="219596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Please use the QR code to provide feedback regarding our Title 1 Annual Meeting.</a:t>
            </a:r>
          </a:p>
        </p:txBody>
      </p:sp>
    </p:spTree>
    <p:extLst>
      <p:ext uri="{BB962C8B-B14F-4D97-AF65-F5344CB8AC3E}">
        <p14:creationId xmlns:p14="http://schemas.microsoft.com/office/powerpoint/2010/main" val="186856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90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8192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Tree>
    <p:extLst>
      <p:ext uri="{BB962C8B-B14F-4D97-AF65-F5344CB8AC3E}">
        <p14:creationId xmlns:p14="http://schemas.microsoft.com/office/powerpoint/2010/main" val="98658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out some data sources to get them started…</a:t>
            </a:r>
          </a:p>
          <a:p>
            <a:endParaRPr lang="en-US" dirty="0"/>
          </a:p>
        </p:txBody>
      </p:sp>
    </p:spTree>
    <p:extLst>
      <p:ext uri="{BB962C8B-B14F-4D97-AF65-F5344CB8AC3E}">
        <p14:creationId xmlns:p14="http://schemas.microsoft.com/office/powerpoint/2010/main" val="96644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Highlight the Title I Program here in Pinellas County.</a:t>
            </a:r>
          </a:p>
        </p:txBody>
      </p:sp>
    </p:spTree>
    <p:extLst>
      <p:ext uri="{BB962C8B-B14F-4D97-AF65-F5344CB8AC3E}">
        <p14:creationId xmlns:p14="http://schemas.microsoft.com/office/powerpoint/2010/main" val="323260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943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Do you have a calendar of key events that are included in  your PFEP. </a:t>
            </a:r>
          </a:p>
          <a:p>
            <a:pPr marL="0" indent="0">
              <a:buNone/>
            </a:pPr>
            <a:endParaRPr lang="en-US" dirty="0"/>
          </a:p>
          <a:p>
            <a:pPr marL="0" indent="0">
              <a:buNone/>
            </a:pPr>
            <a:r>
              <a:rPr lang="en-US" dirty="0"/>
              <a:t>Evidence – Consider this as evidence to include to support Family Engagement.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a:t>
            </a:r>
            <a:r>
              <a:rPr lang="en-US" dirty="0">
                <a:solidFill>
                  <a:schemeClr val="bg1"/>
                </a:solidFill>
              </a:rPr>
              <a:t>in addition to what is already present or available to complete or enhance  e</a:t>
            </a:r>
            <a:r>
              <a:rPr lang="en-US" dirty="0"/>
              <a:t>xtra academic support and learning opportunities for economically disadvantaged students.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FSA data and school grades, there is a lot to celebrate!!</a:t>
            </a:r>
          </a:p>
          <a:p>
            <a:r>
              <a:rPr lang="en-US" dirty="0"/>
              <a:t>How did your Title I Resources support or enhance the work that you were able to get done?</a:t>
            </a:r>
          </a:p>
        </p:txBody>
      </p:sp>
    </p:spTree>
    <p:extLst>
      <p:ext uri="{BB962C8B-B14F-4D97-AF65-F5344CB8AC3E}">
        <p14:creationId xmlns:p14="http://schemas.microsoft.com/office/powerpoint/2010/main" val="213811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975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635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 the front office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this time the Resource Station and website are in progress of gathering all of these resources as these resources are in their final stages of completion.</a:t>
            </a: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the Parent- Student- Staff Compact on your child’s desk.</a:t>
            </a:r>
          </a:p>
        </p:txBody>
      </p:sp>
    </p:spTree>
    <p:extLst>
      <p:ext uri="{BB962C8B-B14F-4D97-AF65-F5344CB8AC3E}">
        <p14:creationId xmlns:p14="http://schemas.microsoft.com/office/powerpoint/2010/main" val="70655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4189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37645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2703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2896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Tree>
    <p:extLst>
      <p:ext uri="{BB962C8B-B14F-4D97-AF65-F5344CB8AC3E}">
        <p14:creationId xmlns:p14="http://schemas.microsoft.com/office/powerpoint/2010/main" val="412984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755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400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7482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182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528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703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681253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621189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89891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7434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788353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189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8/7/2023</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7309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80" r:id="rId17"/>
  </p:sldLayoutIdLst>
  <p:transition>
    <p:fade thruBlk="1"/>
  </p:transition>
  <p:hf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mailto:delducah@pcsb.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delducah@pcsb.or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hyperlink" Target="mailto:stachc@pcsb.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s://edudata.fldoe.or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4.jpeg"/><Relationship Id="rId7" Type="http://schemas.openxmlformats.org/officeDocument/2006/relationships/hyperlink" Target="https://www.pcsb.org/Page/418"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1653159" y="4367657"/>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485635" y="1606705"/>
            <a:ext cx="4825387" cy="2308324"/>
          </a:xfrm>
          <a:prstGeom prst="rect">
            <a:avLst/>
          </a:prstGeom>
        </p:spPr>
        <p:txBody>
          <a:bodyPr wrap="square">
            <a:spAutoFit/>
          </a:bodyPr>
          <a:lstStyle/>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PLUMB ELEMENTARY SCHOOL</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AUGUST 8, 2023</a:t>
            </a:r>
          </a:p>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4;00pm</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PLUMB ELEMENTARY SCHOOL CLASSROOMS via NEWSROOM PROJECTION</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endPar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HOLLY DEL DUCA: PRINCIPAL</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
        <p:nvSpPr>
          <p:cNvPr id="3" name="Star: 5 Points 2">
            <a:extLst>
              <a:ext uri="{FF2B5EF4-FFF2-40B4-BE49-F238E27FC236}">
                <a16:creationId xmlns:a16="http://schemas.microsoft.com/office/drawing/2014/main" id="{11CAB454-A052-1E76-DE46-1881F04B70C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1848FA2-B27D-90B5-2C76-1D1AE66D5624}"/>
              </a:ext>
            </a:extLst>
          </p:cNvPr>
          <p:cNvPicPr>
            <a:picLocks noChangeAspect="1"/>
          </p:cNvPicPr>
          <p:nvPr/>
        </p:nvPicPr>
        <p:blipFill>
          <a:blip r:embed="rId4"/>
          <a:stretch>
            <a:fillRect/>
          </a:stretch>
        </p:blipFill>
        <p:spPr>
          <a:xfrm>
            <a:off x="5431316" y="1315494"/>
            <a:ext cx="2898329" cy="27679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07633" y="263295"/>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114725" y="1008989"/>
            <a:ext cx="5180317" cy="3871216"/>
          </a:xfrm>
        </p:spPr>
        <p:txBody>
          <a:bodyPr/>
          <a:lstStyle/>
          <a:p>
            <a:pPr marL="101600" indent="0">
              <a:buNone/>
            </a:pPr>
            <a:r>
              <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purpose of the compact is to foster student achievement. By signing the Parent-School-Student Compact, Plumb Elementary teachers, staff, parents and students agree to work together to share the responsibility of helping 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5295043" y="1008989"/>
            <a:ext cx="3630591" cy="2824776"/>
          </a:xfrm>
        </p:spPr>
        <p:txBody>
          <a:bodyPr/>
          <a:lstStyle/>
          <a:p>
            <a:pPr marL="101600" indent="0">
              <a:buNone/>
            </a:pPr>
            <a:r>
              <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will be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11" name="TextBox 10">
            <a:extLst>
              <a:ext uri="{FF2B5EF4-FFF2-40B4-BE49-F238E27FC236}">
                <a16:creationId xmlns:a16="http://schemas.microsoft.com/office/drawing/2014/main" id="{6C4D5C6B-BE56-48D5-AE56-3A31682F7E51}"/>
              </a:ext>
            </a:extLst>
          </p:cNvPr>
          <p:cNvSpPr txBox="1"/>
          <p:nvPr/>
        </p:nvSpPr>
        <p:spPr>
          <a:xfrm>
            <a:off x="3036099" y="4114966"/>
            <a:ext cx="5993176" cy="1046440"/>
          </a:xfrm>
          <a:prstGeom prst="rect">
            <a:avLst/>
          </a:prstGeom>
          <a:noFill/>
        </p:spPr>
        <p:txBody>
          <a:bodyPr wrap="square" rtlCol="0">
            <a:spAutoFit/>
          </a:bodyPr>
          <a:lstStyle/>
          <a:p>
            <a:r>
              <a:rPr lang="en-US" sz="22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r>
              <a:rPr lang="en-US" sz="22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en-US" dirty="0"/>
          </a:p>
        </p:txBody>
      </p:sp>
      <p:sp>
        <p:nvSpPr>
          <p:cNvPr id="9" name="Star: 5 Points 8">
            <a:extLst>
              <a:ext uri="{FF2B5EF4-FFF2-40B4-BE49-F238E27FC236}">
                <a16:creationId xmlns:a16="http://schemas.microsoft.com/office/drawing/2014/main" id="{818A4003-A7D0-2F5B-7217-BC306D81DF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6" y="3757570"/>
            <a:ext cx="2476586" cy="97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519125" y="1232812"/>
            <a:ext cx="7446070" cy="3552300"/>
          </a:xfrm>
        </p:spPr>
        <p:txBody>
          <a:bodyPr/>
          <a:lstStyle/>
          <a:p>
            <a:pPr marL="0" indent="0">
              <a:buNone/>
            </a:pPr>
            <a:r>
              <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2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Resources to support families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458" y="3666103"/>
            <a:ext cx="1948780" cy="1259785"/>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133D7E7-121A-F720-4618-E3AAB557D62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637422" y="173318"/>
            <a:ext cx="5412368" cy="1124712"/>
          </a:xfrm>
        </p:spPr>
        <p:txBody>
          <a:bodyPr vert="horz" lIns="91440" tIns="45720" rIns="91440" bIns="45720" rtlCol="0" anchor="ctr">
            <a:normAutofit/>
          </a:bodyPr>
          <a:lstStyle/>
          <a:p>
            <a:pPr defTabSz="914400">
              <a:spcBef>
                <a:spcPct val="0"/>
              </a:spcBef>
            </a:pPr>
            <a:r>
              <a:rPr lang="en-US" altLang="en-US" sz="3500" spc="100" dirty="0"/>
              <a:t>Parent Advisory Council (PAC)</a:t>
            </a:r>
            <a:endParaRPr lang="en-US" sz="3500" spc="100" dirty="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73538" y="962644"/>
            <a:ext cx="6338277" cy="4380538"/>
          </a:xfrm>
        </p:spPr>
        <p:txBody>
          <a:bodyPr vert="horz" lIns="45720" tIns="45720" rIns="45720" bIns="45720" rtlCol="0">
            <a:normAutofit/>
          </a:bodyPr>
          <a:lstStyle/>
          <a:p>
            <a:pPr defTabSz="914400">
              <a:buClr>
                <a:schemeClr val="accent1"/>
              </a:buClr>
              <a:buFont typeface="Arial" panose="020B0604020202020204" pitchFamily="34" charset="0"/>
              <a:buChar char="•"/>
              <a:defRPr/>
            </a:pPr>
            <a:r>
              <a:rPr lang="en-US" sz="2000" dirty="0">
                <a:solidFill>
                  <a:schemeClr val="tx1"/>
                </a:solidFill>
              </a:rPr>
              <a:t>The District has a Parent and Family Engagement Plan. The summary of the plan is in the Title I School &amp; Family Partnership Overview.</a:t>
            </a:r>
          </a:p>
          <a:p>
            <a:pPr defTabSz="914400">
              <a:buClr>
                <a:schemeClr val="accent1"/>
              </a:buClr>
              <a:buFont typeface="Arial" panose="020B0604020202020204" pitchFamily="34" charset="0"/>
              <a:buChar char="•"/>
              <a:defRPr/>
            </a:pPr>
            <a:r>
              <a:rPr lang="en-US" sz="2000" dirty="0">
                <a:solidFill>
                  <a:schemeClr val="tx1"/>
                </a:solidFill>
              </a:rPr>
              <a:t>You may access the full plan at </a:t>
            </a:r>
            <a:r>
              <a:rPr lang="en-US" sz="2000" dirty="0">
                <a:solidFill>
                  <a:schemeClr val="tx1"/>
                </a:solidFill>
                <a:hlinkClick r:id="rId3"/>
              </a:rPr>
              <a:t>www.pcsb.org/titleone</a:t>
            </a:r>
            <a:endParaRPr lang="en-US" sz="2000" dirty="0">
              <a:solidFill>
                <a:schemeClr val="tx1"/>
              </a:solidFill>
            </a:endParaRPr>
          </a:p>
          <a:p>
            <a:pPr defTabSz="914400">
              <a:buClr>
                <a:schemeClr val="accent1"/>
              </a:buClr>
              <a:buFont typeface="Arial" panose="020B0604020202020204" pitchFamily="34" charset="0"/>
              <a:buChar char="•"/>
              <a:defRPr/>
            </a:pPr>
            <a:r>
              <a:rPr lang="en-US" sz="2000" dirty="0">
                <a:solidFill>
                  <a:schemeClr val="tx1"/>
                </a:solidFill>
              </a:rPr>
              <a:t>The Parent Advisory Council (PAC) is responsible for reviewing and revising the District PFEP.  </a:t>
            </a:r>
          </a:p>
          <a:p>
            <a:pPr defTabSz="914400">
              <a:buClr>
                <a:schemeClr val="accent1"/>
              </a:buClr>
              <a:buFont typeface="Arial" panose="020B0604020202020204" pitchFamily="34" charset="0"/>
              <a:buChar char="•"/>
              <a:defRPr/>
            </a:pPr>
            <a:r>
              <a:rPr lang="en-US" sz="2000" dirty="0">
                <a:solidFill>
                  <a:schemeClr val="tx1"/>
                </a:solidFill>
              </a:rPr>
              <a:t>PAC will meet virtually or in-person with the district’s Title I staff.</a:t>
            </a:r>
          </a:p>
          <a:p>
            <a:pPr defTabSz="914400">
              <a:buClr>
                <a:schemeClr val="accent1"/>
              </a:buClr>
              <a:buFont typeface="Arial" panose="020B0604020202020204" pitchFamily="34" charset="0"/>
              <a:buChar char="•"/>
              <a:defRPr/>
            </a:pPr>
            <a:r>
              <a:rPr lang="en-US" sz="2000" dirty="0">
                <a:solidFill>
                  <a:schemeClr val="tx1"/>
                </a:solidFill>
              </a:rPr>
              <a:t>PAC meets twice a year, if you are interested in representing our school please notify, Mrs. Del Duca at </a:t>
            </a:r>
            <a:r>
              <a:rPr lang="en-US" sz="2000" dirty="0">
                <a:solidFill>
                  <a:schemeClr val="tx1"/>
                </a:solidFill>
                <a:hlinkClick r:id="rId4"/>
              </a:rPr>
              <a:t>delducah@pcsb.org</a:t>
            </a:r>
            <a:r>
              <a:rPr lang="en-US" sz="2000" dirty="0">
                <a:solidFill>
                  <a:schemeClr val="tx1"/>
                </a:solidFill>
              </a:rPr>
              <a:t> </a:t>
            </a: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30"/>
          <a:stretch/>
        </p:blipFill>
        <p:spPr bwMode="auto">
          <a:xfrm>
            <a:off x="6527554" y="962643"/>
            <a:ext cx="2330696" cy="12468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12</a:t>
            </a:fld>
            <a:endParaRPr lang="en-US" sz="300" kern="1200" dirty="0">
              <a:solidFill>
                <a:schemeClr val="tx1">
                  <a:lumMod val="95000"/>
                  <a:lumOff val="5000"/>
                </a:schemeClr>
              </a:solidFill>
              <a:latin typeface="+mj-lt"/>
              <a:ea typeface="+mn-ea"/>
              <a:cs typeface="+mn-cs"/>
            </a:endParaRPr>
          </a:p>
        </p:txBody>
      </p:sp>
      <p:sp>
        <p:nvSpPr>
          <p:cNvPr id="5" name="Star: 5 Points 4">
            <a:extLst>
              <a:ext uri="{FF2B5EF4-FFF2-40B4-BE49-F238E27FC236}">
                <a16:creationId xmlns:a16="http://schemas.microsoft.com/office/drawing/2014/main" id="{09CAD96A-039D-7872-A16D-F649BD323C93}"/>
              </a:ext>
            </a:extLst>
          </p:cNvPr>
          <p:cNvSpPr/>
          <p:nvPr/>
        </p:nvSpPr>
        <p:spPr>
          <a:xfrm>
            <a:off x="8559670" y="24548"/>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descr="A qr code with a person and a couple of children&#10;&#10;Description automatically generated">
            <a:extLst>
              <a:ext uri="{FF2B5EF4-FFF2-40B4-BE49-F238E27FC236}">
                <a16:creationId xmlns:a16="http://schemas.microsoft.com/office/drawing/2014/main" id="{CD5CC686-DF85-D712-43B1-59090D9C98C8}"/>
              </a:ext>
            </a:extLst>
          </p:cNvPr>
          <p:cNvPicPr>
            <a:picLocks noChangeAspect="1"/>
          </p:cNvPicPr>
          <p:nvPr/>
        </p:nvPicPr>
        <p:blipFill>
          <a:blip r:embed="rId6"/>
          <a:stretch>
            <a:fillRect/>
          </a:stretch>
        </p:blipFill>
        <p:spPr>
          <a:xfrm>
            <a:off x="6527554" y="3255797"/>
            <a:ext cx="2629471" cy="1863155"/>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86E-160A-4119-85A7-2E32588B94C6}"/>
              </a:ext>
            </a:extLst>
          </p:cNvPr>
          <p:cNvSpPr>
            <a:spLocks noGrp="1"/>
          </p:cNvSpPr>
          <p:nvPr>
            <p:ph type="title"/>
          </p:nvPr>
        </p:nvSpPr>
        <p:spPr/>
        <p:txBody>
          <a:bodyPr/>
          <a:lstStyle/>
          <a:p>
            <a:r>
              <a:rPr lang="en-US" dirty="0">
                <a:solidFill>
                  <a:schemeClr val="tx2">
                    <a:lumMod val="10000"/>
                  </a:schemeClr>
                </a:solidFill>
              </a:rPr>
              <a:t>Contact Us</a:t>
            </a:r>
          </a:p>
        </p:txBody>
      </p:sp>
      <p:sp>
        <p:nvSpPr>
          <p:cNvPr id="3" name="Text Placeholder 2">
            <a:extLst>
              <a:ext uri="{FF2B5EF4-FFF2-40B4-BE49-F238E27FC236}">
                <a16:creationId xmlns:a16="http://schemas.microsoft.com/office/drawing/2014/main" id="{287EDFD0-E7FA-4270-AAD3-8A8EA3607663}"/>
              </a:ext>
            </a:extLst>
          </p:cNvPr>
          <p:cNvSpPr>
            <a:spLocks noGrp="1"/>
          </p:cNvSpPr>
          <p:nvPr>
            <p:ph type="body" idx="1"/>
          </p:nvPr>
        </p:nvSpPr>
        <p:spPr/>
        <p:txBody>
          <a:bodyPr/>
          <a:lstStyle/>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rPr>
              <a:t>1920 Lakeview Road</a:t>
            </a:r>
            <a:endPar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rPr>
              <a:t>Clearwater, Florida</a:t>
            </a:r>
          </a:p>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rPr>
              <a:t>33764</a:t>
            </a:r>
          </a:p>
          <a:p>
            <a:pPr marL="0" indent="0">
              <a:buNone/>
            </a:pPr>
            <a:endPar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Phone: 727-469-5976</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Email</a:t>
            </a:r>
          </a:p>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hlinkClick r:id="rId3"/>
              </a:rPr>
              <a:t>delducah@pcsb.org</a:t>
            </a:r>
            <a:endParaRPr lang="en-US"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hlinkClick r:id="rId4"/>
              </a:rPr>
              <a:t>stachc@pcsb.org</a:t>
            </a:r>
            <a:endParaRPr lang="en-US"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en-US" dirty="0">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5C1804FB-3E21-4FB2-A011-825D62EAA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6" name="Smiley Face 5">
            <a:extLst>
              <a:ext uri="{FF2B5EF4-FFF2-40B4-BE49-F238E27FC236}">
                <a16:creationId xmlns:a16="http://schemas.microsoft.com/office/drawing/2014/main" id="{D1BEC601-EA12-5AC0-3C44-48CD741780BD}"/>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3E8080B-C957-71FD-9B91-AA344832D238}"/>
              </a:ext>
            </a:extLst>
          </p:cNvPr>
          <p:cNvPicPr>
            <a:picLocks noChangeAspect="1"/>
          </p:cNvPicPr>
          <p:nvPr/>
        </p:nvPicPr>
        <p:blipFill>
          <a:blip r:embed="rId5"/>
          <a:stretch>
            <a:fillRect/>
          </a:stretch>
        </p:blipFill>
        <p:spPr>
          <a:xfrm>
            <a:off x="4719086" y="933387"/>
            <a:ext cx="2904202" cy="2949867"/>
          </a:xfrm>
          <a:prstGeom prst="rect">
            <a:avLst/>
          </a:prstGeom>
        </p:spPr>
      </p:pic>
    </p:spTree>
    <p:extLst>
      <p:ext uri="{BB962C8B-B14F-4D97-AF65-F5344CB8AC3E}">
        <p14:creationId xmlns:p14="http://schemas.microsoft.com/office/powerpoint/2010/main" val="390259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2" name="Rectangle 10261">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64"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66" name="Straight Connector 10265">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68" name="Rectangle 10267">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19976"/>
            <a:ext cx="9144000" cy="172352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342900" y="3720102"/>
            <a:ext cx="5829300" cy="1097280"/>
          </a:xfrm>
        </p:spPr>
        <p:txBody>
          <a:bodyPr vert="horz" lIns="91440" tIns="45720" rIns="91440" bIns="45720" rtlCol="0" anchor="ctr">
            <a:normAutofit/>
          </a:bodyPr>
          <a:lstStyle/>
          <a:p>
            <a:pPr algn="r" defTabSz="914400"/>
            <a:r>
              <a:rPr lang="en-US" sz="4600" spc="200">
                <a:solidFill>
                  <a:srgbClr val="FFFFFF"/>
                </a:solidFill>
              </a:rPr>
              <a:t>Thank you for your time!</a:t>
            </a:r>
          </a:p>
        </p:txBody>
      </p:sp>
      <p:sp useBgFill="1">
        <p:nvSpPr>
          <p:cNvPr id="10270" name="Rectangle 10269">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474" y="374469"/>
            <a:ext cx="4026789" cy="2679645"/>
          </a:xfrm>
          <a:prstGeom prst="rect">
            <a:avLst/>
          </a:prstGeom>
          <a:noFill/>
          <a:extLst>
            <a:ext uri="{909E8E84-426E-40DD-AFC4-6F175D3DCCD1}">
              <a14:hiddenFill xmlns:a14="http://schemas.microsoft.com/office/drawing/2010/main">
                <a:solidFill>
                  <a:srgbClr val="FFFFFF"/>
                </a:solidFill>
              </a14:hiddenFill>
            </a:ext>
          </a:extLst>
        </p:spPr>
      </p:pic>
      <p:cxnSp>
        <p:nvCxnSpPr>
          <p:cNvPr id="10272" name="Straight Connector 10271">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617011"/>
            <a:ext cx="0" cy="21945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496EAC4-056B-2D91-3095-D04DE4207EA4}"/>
              </a:ext>
            </a:extLst>
          </p:cNvPr>
          <p:cNvPicPr>
            <a:picLocks noChangeAspect="1"/>
          </p:cNvPicPr>
          <p:nvPr/>
        </p:nvPicPr>
        <p:blipFill>
          <a:blip r:embed="rId4"/>
          <a:stretch>
            <a:fillRect/>
          </a:stretch>
        </p:blipFill>
        <p:spPr>
          <a:xfrm>
            <a:off x="5067760" y="186275"/>
            <a:ext cx="3216921" cy="3216921"/>
          </a:xfrm>
          <a:prstGeom prst="rect">
            <a:avLst/>
          </a:prstGeom>
        </p:spPr>
      </p:pic>
      <p:cxnSp>
        <p:nvCxnSpPr>
          <p:cNvPr id="10274" name="Straight Connector 10273">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B83C2BE-B0B5-98B4-0553-837D4374D45A}"/>
              </a:ext>
            </a:extLst>
          </p:cNvPr>
          <p:cNvSpPr>
            <a:spLocks noGrp="1"/>
          </p:cNvSpPr>
          <p:nvPr>
            <p:ph type="sldNum" sz="quarter" idx="12"/>
          </p:nvPr>
        </p:nvSpPr>
        <p:spPr>
          <a:xfrm>
            <a:off x="8127999" y="4853028"/>
            <a:ext cx="730251" cy="205740"/>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800" kern="1200">
                <a:solidFill>
                  <a:srgbClr val="FFFFFF">
                    <a:alpha val="80000"/>
                  </a:srgbClr>
                </a:solidFill>
                <a:latin typeface="+mj-lt"/>
                <a:ea typeface="+mn-ea"/>
                <a:cs typeface="+mn-cs"/>
              </a:rPr>
              <a:pPr lvl="0" indent="0">
                <a:lnSpc>
                  <a:spcPct val="90000"/>
                </a:lnSpc>
                <a:spcBef>
                  <a:spcPts val="0"/>
                </a:spcBef>
                <a:spcAft>
                  <a:spcPts val="600"/>
                </a:spcAft>
                <a:buNone/>
              </a:pPr>
              <a:t>14</a:t>
            </a:fld>
            <a:endParaRPr lang="en-US" sz="800" kern="1200">
              <a:solidFill>
                <a:srgbClr val="FFFFFF">
                  <a:alpha val="80000"/>
                </a:srgbClr>
              </a:solidFill>
              <a:latin typeface="+mj-lt"/>
              <a:ea typeface="+mn-ea"/>
              <a:cs typeface="+mn-cs"/>
            </a:endParaRPr>
          </a:p>
        </p:txBody>
      </p:sp>
    </p:spTree>
    <p:extLst>
      <p:ext uri="{BB962C8B-B14F-4D97-AF65-F5344CB8AC3E}">
        <p14:creationId xmlns:p14="http://schemas.microsoft.com/office/powerpoint/2010/main" val="379719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F9BEE5-F822-6252-75CE-A12092E212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30973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8D735A-935F-84BF-9DFF-DCA0268BB9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97164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4" name="Rectangle 12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Rectangle 12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2F6CCF-2D2E-A13B-2C3D-66C3A514337D}"/>
              </a:ext>
            </a:extLst>
          </p:cNvPr>
          <p:cNvPicPr>
            <a:picLocks noChangeAspect="1"/>
          </p:cNvPicPr>
          <p:nvPr/>
        </p:nvPicPr>
        <p:blipFill>
          <a:blip r:embed="rId3"/>
          <a:stretch>
            <a:fillRect/>
          </a:stretch>
        </p:blipFill>
        <p:spPr>
          <a:xfrm>
            <a:off x="2449627" y="603249"/>
            <a:ext cx="4244743" cy="3936999"/>
          </a:xfrm>
          <a:prstGeom prst="rect">
            <a:avLst/>
          </a:prstGeom>
        </p:spPr>
      </p:pic>
      <p:sp>
        <p:nvSpPr>
          <p:cNvPr id="119" name="Google Shape;119;p16"/>
          <p:cNvSpPr txBox="1">
            <a:spLocks noGrp="1"/>
          </p:cNvSpPr>
          <p:nvPr>
            <p:ph type="sldNum" idx="12"/>
          </p:nvPr>
        </p:nvSpPr>
        <p:spPr>
          <a:xfrm>
            <a:off x="8127999" y="4853028"/>
            <a:ext cx="730251" cy="205740"/>
          </a:xfrm>
          <a:prstGeom prst="rect">
            <a:avLst/>
          </a:prstGeom>
        </p:spPr>
        <p:txBody>
          <a:bodyPr spcFirstLastPara="1" vert="horz" lIns="91440" tIns="45720" rIns="91440" bIns="45720" rtlCol="0" anchor="ctr" anchorCtr="0">
            <a:normAutofit lnSpcReduction="10000"/>
          </a:bodyPr>
          <a:lstStyle/>
          <a:p>
            <a:pPr lvl="0" indent="0" algn="l">
              <a:lnSpc>
                <a:spcPct val="90000"/>
              </a:lnSpc>
              <a:spcBef>
                <a:spcPts val="0"/>
              </a:spcBef>
              <a:spcAft>
                <a:spcPts val="600"/>
              </a:spcAft>
              <a:buNone/>
            </a:pPr>
            <a:fld id="{00000000-1234-1234-1234-123412341234}" type="slidenum">
              <a:rPr lang="en-US" sz="300"/>
              <a:pPr lvl="0" indent="0" algn="l">
                <a:lnSpc>
                  <a:spcPct val="90000"/>
                </a:lnSpc>
                <a:spcBef>
                  <a:spcPts val="0"/>
                </a:spcBef>
                <a:spcAft>
                  <a:spcPts val="600"/>
                </a:spcAft>
                <a:buNone/>
              </a:pPr>
              <a:t>17</a:t>
            </a:fld>
            <a:endParaRPr lang="en-US" sz="300"/>
          </a:p>
        </p:txBody>
      </p:sp>
      <p:sp>
        <p:nvSpPr>
          <p:cNvPr id="4" name="Smiley Face 3">
            <a:extLst>
              <a:ext uri="{FF2B5EF4-FFF2-40B4-BE49-F238E27FC236}">
                <a16:creationId xmlns:a16="http://schemas.microsoft.com/office/drawing/2014/main" id="{4C5768DA-F5B3-7883-0060-0F889AC82508}"/>
              </a:ext>
            </a:extLst>
          </p:cNvPr>
          <p:cNvSpPr/>
          <p:nvPr/>
        </p:nvSpPr>
        <p:spPr>
          <a:xfrm>
            <a:off x="7853649" y="797847"/>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AD82308E-8484-7A45-F6D5-894F7345CFD3}"/>
              </a:ext>
            </a:extLst>
          </p:cNvPr>
          <p:cNvSpPr>
            <a:spLocks noGrp="1"/>
          </p:cNvSpPr>
          <p:nvPr>
            <p:ph idx="1"/>
          </p:nvPr>
        </p:nvSpPr>
        <p:spPr>
          <a:xfrm>
            <a:off x="893699" y="857400"/>
            <a:ext cx="7586876" cy="4068487"/>
          </a:xfrm>
        </p:spPr>
        <p:txBody>
          <a:bodyPr>
            <a:normAutofit fontScale="40000" lnSpcReduction="20000"/>
          </a:bodyPr>
          <a:lstStyle/>
          <a:p>
            <a:endParaRPr lang="en-US" sz="2900" b="1" dirty="0"/>
          </a:p>
          <a:p>
            <a:pPr>
              <a:buFont typeface="Wingdings" panose="05000000000000000000" pitchFamily="2" charset="2"/>
              <a:buChar char="Ø"/>
            </a:pPr>
            <a:r>
              <a:rPr lang="en-US" sz="4000" b="1" dirty="0"/>
              <a:t>Family Experience: </a:t>
            </a:r>
            <a:r>
              <a:rPr lang="en-US" sz="4000" dirty="0"/>
              <a:t>Consider how to make the event FUN and INFORMATIVE for your families. Consider using Scavenger Hunt, Passport, and other ways to engage families while learning about the wonderful world of Title I!</a:t>
            </a:r>
          </a:p>
          <a:p>
            <a:pPr marL="0" indent="0">
              <a:buNone/>
            </a:pPr>
            <a:endParaRPr lang="en-US" sz="4000" b="1" dirty="0"/>
          </a:p>
          <a:p>
            <a:pPr>
              <a:buFont typeface="Wingdings" panose="05000000000000000000" pitchFamily="2" charset="2"/>
              <a:buChar char="Ø"/>
            </a:pPr>
            <a:r>
              <a:rPr lang="en-US" sz="4000" b="1" dirty="0"/>
              <a:t>Cross-Coordination: </a:t>
            </a:r>
            <a:r>
              <a:rPr lang="en-US" sz="4000" dirty="0"/>
              <a:t>This continues to be an area of focus. Please consider how you can use other federal funds (Title III, IDEA, Business/Community) to maximize your event. </a:t>
            </a:r>
          </a:p>
          <a:p>
            <a:pPr>
              <a:buFont typeface="Wingdings" panose="05000000000000000000" pitchFamily="2" charset="2"/>
              <a:buChar char="Ø"/>
            </a:pPr>
            <a:endParaRPr lang="en-US" sz="4000" dirty="0"/>
          </a:p>
          <a:p>
            <a:pPr>
              <a:buFont typeface="Wingdings" panose="05000000000000000000" pitchFamily="2" charset="2"/>
              <a:buChar char="Ø"/>
            </a:pPr>
            <a:r>
              <a:rPr lang="en-US" sz="4000" b="1" dirty="0"/>
              <a:t>Family Engagement supporting document: </a:t>
            </a:r>
            <a:r>
              <a:rPr lang="en-US" sz="4000" dirty="0"/>
              <a:t>Please consider using the Family Engagement documents for the Planning and Post-Event Summary for your reference. </a:t>
            </a:r>
          </a:p>
          <a:p>
            <a:pPr marL="0" indent="0">
              <a:buNone/>
            </a:pPr>
            <a:endParaRPr lang="en-US" sz="4000" b="1" dirty="0">
              <a:highlight>
                <a:srgbClr val="FFFF00"/>
              </a:highlight>
            </a:endParaRPr>
          </a:p>
          <a:p>
            <a:endParaRPr lang="en-US" dirty="0"/>
          </a:p>
          <a:p>
            <a:endParaRPr lang="en-US" dirty="0"/>
          </a:p>
          <a:p>
            <a:pPr marL="0" indent="0">
              <a:buNone/>
            </a:pPr>
            <a:r>
              <a:rPr lang="en-US" sz="3000" b="1" dirty="0"/>
              <a:t>Presentation Key: </a:t>
            </a:r>
            <a:r>
              <a:rPr lang="en-US" sz="3000" b="1" dirty="0">
                <a:sym typeface="Wingdings" panose="05000000000000000000" pitchFamily="2" charset="2"/>
              </a:rPr>
              <a:t>        </a:t>
            </a:r>
          </a:p>
          <a:p>
            <a:pPr marL="76200" indent="0">
              <a:buNone/>
            </a:pPr>
            <a:r>
              <a:rPr lang="en-US" sz="3000" dirty="0">
                <a:sym typeface="Wingdings" panose="05000000000000000000" pitchFamily="2" charset="2"/>
              </a:rPr>
              <a:t>		- Optional        				  - Required</a:t>
            </a:r>
          </a:p>
          <a:p>
            <a:endParaRPr lang="en-US" dirty="0"/>
          </a:p>
          <a:p>
            <a:endParaRPr lang="en-US" dirty="0"/>
          </a:p>
        </p:txBody>
      </p:sp>
      <p:sp>
        <p:nvSpPr>
          <p:cNvPr id="10" name="Slide Number Placeholder 3">
            <a:extLst>
              <a:ext uri="{FF2B5EF4-FFF2-40B4-BE49-F238E27FC236}">
                <a16:creationId xmlns:a16="http://schemas.microsoft.com/office/drawing/2014/main" id="{8EB259D2-EBA0-3C90-E206-DA40D9FC0896}"/>
              </a:ext>
            </a:extLst>
          </p:cNvPr>
          <p:cNvSpPr>
            <a:spLocks noGrp="1"/>
          </p:cNvSpPr>
          <p:nvPr>
            <p:ph type="sldNum" sz="quarter" idx="12"/>
          </p:nvPr>
        </p:nvSpPr>
        <p:spPr/>
        <p:txBody>
          <a:bodyPr spcFirstLastPara="1" wrap="square" lIns="91425" tIns="91425" rIns="91425" bIns="91425" anchor="t" anchorCtr="0">
            <a:normAutofit fontScale="25000" lnSpcReduction="20000"/>
          </a:bodyPr>
          <a:lstStyle/>
          <a:p>
            <a:pPr marL="0" lvl="0" indent="0">
              <a:lnSpc>
                <a:spcPct val="90000"/>
              </a:lnSpc>
              <a:spcAft>
                <a:spcPts val="600"/>
              </a:spcAft>
            </a:pPr>
            <a:fld id="{00000000-1234-1234-1234-123412341234}" type="slidenum">
              <a:rPr lang="en-US" sz="300"/>
              <a:pPr marL="0" lvl="0" indent="0">
                <a:lnSpc>
                  <a:spcPct val="90000"/>
                </a:lnSpc>
                <a:spcAft>
                  <a:spcPts val="600"/>
                </a:spcAft>
              </a:pPr>
              <a:t>18</a:t>
            </a:fld>
            <a:endParaRPr lang="en-US" sz="300"/>
          </a:p>
        </p:txBody>
      </p:sp>
      <p:sp>
        <p:nvSpPr>
          <p:cNvPr id="2" name="Slide Number Placeholder 1" hidden="1">
            <a:extLst>
              <a:ext uri="{FF2B5EF4-FFF2-40B4-BE49-F238E27FC236}">
                <a16:creationId xmlns:a16="http://schemas.microsoft.com/office/drawing/2014/main" id="{60B05EDD-C947-374E-852C-344C4D17E5FC}"/>
              </a:ext>
            </a:extLst>
          </p:cNvPr>
          <p:cNvSpPr>
            <a:spLocks noGrp="1"/>
          </p:cNvSpPr>
          <p:nvPr>
            <p:ph type="sldNum" idx="4294967295"/>
          </p:nvPr>
        </p:nvSpPr>
        <p:spPr>
          <a:xfrm>
            <a:off x="8594725" y="4697413"/>
            <a:ext cx="549275" cy="312737"/>
          </a:xfrm>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18</a:t>
            </a:fld>
            <a:endParaRPr lang="en"/>
          </a:p>
        </p:txBody>
      </p:sp>
      <p:sp>
        <p:nvSpPr>
          <p:cNvPr id="3" name="TextBox 2">
            <a:extLst>
              <a:ext uri="{FF2B5EF4-FFF2-40B4-BE49-F238E27FC236}">
                <a16:creationId xmlns:a16="http://schemas.microsoft.com/office/drawing/2014/main" id="{28EF162A-011F-5010-3BB5-530F5FAFBBA0}"/>
              </a:ext>
            </a:extLst>
          </p:cNvPr>
          <p:cNvSpPr txBox="1"/>
          <p:nvPr/>
        </p:nvSpPr>
        <p:spPr>
          <a:xfrm>
            <a:off x="1154957" y="0"/>
            <a:ext cx="6462600" cy="857400"/>
          </a:xfrm>
          <a:prstGeom prst="rect">
            <a:avLst/>
          </a:prstGeom>
          <a:noFill/>
          <a:ln>
            <a:noFill/>
          </a:ln>
        </p:spPr>
        <p:txBody>
          <a:bodyPr spcFirstLastPara="1" wrap="square" lIns="91425" tIns="91425" rIns="91425" bIns="91425" rtlCol="0" anchor="b" anchorCtr="0">
            <a:normAutofit/>
          </a:bodyPr>
          <a:lstStyle/>
          <a:p>
            <a:pPr>
              <a:lnSpc>
                <a:spcPct val="90000"/>
              </a:lnSpc>
              <a:spcAft>
                <a:spcPts val="600"/>
              </a:spcAft>
              <a:buClr>
                <a:schemeClr val="accent6"/>
              </a:buClr>
              <a:buSzPts val="3200"/>
            </a:pPr>
            <a:r>
              <a:rPr lang="en-US" sz="2000" b="1" i="0" u="none" strike="noStrike" cap="none" dirty="0">
                <a:solidFill>
                  <a:schemeClr val="accent6"/>
                </a:solidFill>
                <a:latin typeface="Raleway"/>
                <a:ea typeface="Raleway"/>
                <a:cs typeface="Raleway"/>
                <a:sym typeface="Raleway"/>
              </a:rPr>
              <a:t>Tips and Recommendations before you get started</a:t>
            </a:r>
          </a:p>
        </p:txBody>
      </p:sp>
      <p:sp>
        <p:nvSpPr>
          <p:cNvPr id="9" name="Smiley Face 8">
            <a:extLst>
              <a:ext uri="{FF2B5EF4-FFF2-40B4-BE49-F238E27FC236}">
                <a16:creationId xmlns:a16="http://schemas.microsoft.com/office/drawing/2014/main" id="{34FDA5DE-0D61-F31D-C9CA-E78EB75B8221}"/>
              </a:ext>
            </a:extLst>
          </p:cNvPr>
          <p:cNvSpPr/>
          <p:nvPr/>
        </p:nvSpPr>
        <p:spPr>
          <a:xfrm>
            <a:off x="1553964" y="4325781"/>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64EAAEA-D3E4-11B0-4F8F-6C132A83A539}"/>
              </a:ext>
            </a:extLst>
          </p:cNvPr>
          <p:cNvSpPr/>
          <p:nvPr/>
        </p:nvSpPr>
        <p:spPr>
          <a:xfrm>
            <a:off x="5159366" y="4239081"/>
            <a:ext cx="597160" cy="4274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3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8D71E8-0AE2-E9E0-BFA4-7D83B36B230E}"/>
              </a:ext>
            </a:extLst>
          </p:cNvPr>
          <p:cNvSpPr>
            <a:spLocks noGrp="1"/>
          </p:cNvSpPr>
          <p:nvPr>
            <p:ph type="title"/>
          </p:nvPr>
        </p:nvSpPr>
        <p:spPr>
          <a:xfrm>
            <a:off x="768096" y="438912"/>
            <a:ext cx="2834314" cy="1124712"/>
          </a:xfrm>
        </p:spPr>
        <p:txBody>
          <a:bodyPr>
            <a:normAutofit/>
          </a:bodyPr>
          <a:lstStyle/>
          <a:p>
            <a:r>
              <a:rPr lang="en-US" sz="3200">
                <a:solidFill>
                  <a:srgbClr val="FFFFFF"/>
                </a:solidFill>
              </a:rPr>
              <a:t>Data Sources/Consider</a:t>
            </a:r>
          </a:p>
        </p:txBody>
      </p:sp>
      <p:cxnSp>
        <p:nvCxnSpPr>
          <p:cNvPr id="3081" name="Straight Connector 308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A4D75AF-1A16-5A7A-A1F3-738B0BDD4FD1}"/>
              </a:ext>
            </a:extLst>
          </p:cNvPr>
          <p:cNvSpPr>
            <a:spLocks noGrp="1"/>
          </p:cNvSpPr>
          <p:nvPr>
            <p:ph idx="1"/>
          </p:nvPr>
        </p:nvSpPr>
        <p:spPr>
          <a:xfrm>
            <a:off x="238126" y="1714500"/>
            <a:ext cx="3373754" cy="2948940"/>
          </a:xfrm>
        </p:spPr>
        <p:txBody>
          <a:bodyPr>
            <a:normAutofit/>
          </a:bodyPr>
          <a:lstStyle/>
          <a:p>
            <a:pPr>
              <a:buFont typeface="Wingdings" panose="05000000000000000000" pitchFamily="2" charset="2"/>
              <a:buChar char="§"/>
            </a:pPr>
            <a:r>
              <a:rPr lang="en-US" dirty="0">
                <a:solidFill>
                  <a:srgbClr val="FFFFFF"/>
                </a:solidFill>
              </a:rPr>
              <a:t>Comprehensive Needs Assessment</a:t>
            </a:r>
          </a:p>
          <a:p>
            <a:pPr>
              <a:buFont typeface="Wingdings" panose="05000000000000000000" pitchFamily="2" charset="2"/>
              <a:buChar char="§"/>
            </a:pPr>
            <a:r>
              <a:rPr lang="en-US" dirty="0">
                <a:solidFill>
                  <a:srgbClr val="FFFFFF"/>
                </a:solidFill>
              </a:rPr>
              <a:t>School Improvement Plan</a:t>
            </a:r>
          </a:p>
          <a:p>
            <a:pPr>
              <a:buFont typeface="Wingdings" panose="05000000000000000000" pitchFamily="2" charset="2"/>
              <a:buChar char="§"/>
            </a:pPr>
            <a:r>
              <a:rPr lang="en-US" dirty="0">
                <a:solidFill>
                  <a:srgbClr val="FFFFFF"/>
                </a:solidFill>
              </a:rPr>
              <a:t>District Climate Survey (Title I Items)</a:t>
            </a:r>
          </a:p>
          <a:p>
            <a:pPr>
              <a:buFont typeface="Wingdings" panose="05000000000000000000" pitchFamily="2" charset="2"/>
              <a:buChar char="§"/>
            </a:pPr>
            <a:r>
              <a:rPr lang="en-US" dirty="0">
                <a:solidFill>
                  <a:srgbClr val="FFFFFF"/>
                </a:solidFill>
              </a:rPr>
              <a:t>PM3 Data/Connection to Phase III</a:t>
            </a:r>
          </a:p>
          <a:p>
            <a:endParaRPr lang="en-US" dirty="0">
              <a:solidFill>
                <a:srgbClr val="FFFFFF"/>
              </a:solidFill>
            </a:endParaRPr>
          </a:p>
        </p:txBody>
      </p:sp>
      <p:pic>
        <p:nvPicPr>
          <p:cNvPr id="3074" name="Picture 2" descr="The Value of Big Data in an Accounting Firm">
            <a:extLst>
              <a:ext uri="{FF2B5EF4-FFF2-40B4-BE49-F238E27FC236}">
                <a16:creationId xmlns:a16="http://schemas.microsoft.com/office/drawing/2014/main" id="{FEC45C4E-1191-1D39-C72E-C3FA499AF1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037272"/>
            <a:ext cx="4091940" cy="30689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B2154FF-3BD2-17F1-DD6A-5868A1F76E0F}"/>
              </a:ext>
            </a:extLst>
          </p:cNvPr>
          <p:cNvSpPr>
            <a:spLocks noGrp="1"/>
          </p:cNvSpPr>
          <p:nvPr>
            <p:ph type="sldNum" sz="quarter" idx="12"/>
          </p:nvPr>
        </p:nvSpPr>
        <p:spPr>
          <a:xfrm>
            <a:off x="8127999" y="4853028"/>
            <a:ext cx="730251" cy="205740"/>
          </a:xfrm>
        </p:spPr>
        <p:txBody>
          <a:bodyPr>
            <a:normAutofit/>
          </a:bodyPr>
          <a:lstStyle/>
          <a:p>
            <a:pPr>
              <a:spcAft>
                <a:spcPts val="600"/>
              </a:spcAft>
            </a:pPr>
            <a:fld id="{687D7A59-36E2-48B9-B146-C1E59501F63F}" type="slidenum">
              <a:rPr lang="en-US" smtClean="0"/>
              <a:pPr>
                <a:spcAft>
                  <a:spcPts val="600"/>
                </a:spcAft>
              </a:pPr>
              <a:t>19</a:t>
            </a:fld>
            <a:endParaRPr lang="en-US"/>
          </a:p>
        </p:txBody>
      </p:sp>
    </p:spTree>
    <p:extLst>
      <p:ext uri="{BB962C8B-B14F-4D97-AF65-F5344CB8AC3E}">
        <p14:creationId xmlns:p14="http://schemas.microsoft.com/office/powerpoint/2010/main" val="336653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888274" y="252221"/>
            <a:ext cx="5869728" cy="857400"/>
          </a:xfrm>
        </p:spPr>
        <p:txBody>
          <a:bodyPr/>
          <a:lstStyle/>
          <a:p>
            <a:r>
              <a:rPr lang="en-US" dirty="0">
                <a:solidFill>
                  <a:schemeClr val="tx1">
                    <a:lumMod val="75000"/>
                  </a:schemeClr>
                </a:solidFill>
              </a:rPr>
              <a:t>All 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1" y="1109621"/>
            <a:ext cx="4652820" cy="1191492"/>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1" y="2362201"/>
            <a:ext cx="4325321" cy="224285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85</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36</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8" name="Star: 5 Points 7">
            <a:extLst>
              <a:ext uri="{FF2B5EF4-FFF2-40B4-BE49-F238E27FC236}">
                <a16:creationId xmlns:a16="http://schemas.microsoft.com/office/drawing/2014/main" id="{42BB7BC8-9DF3-D6BF-8C82-57B1EE66027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6" name="Picture 2" descr="Title I / What is Title I?">
            <a:extLst>
              <a:ext uri="{FF2B5EF4-FFF2-40B4-BE49-F238E27FC236}">
                <a16:creationId xmlns:a16="http://schemas.microsoft.com/office/drawing/2014/main" id="{1A124D77-8B43-24AB-1DF8-18C8755DD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342" y="1760395"/>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2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43" name="Straight Connector 1434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45" name="Rectangle 14344">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86760"/>
            <a:ext cx="4266015" cy="161543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a:xfrm>
            <a:off x="429768" y="3456431"/>
            <a:ext cx="3931920" cy="1324286"/>
          </a:xfrm>
        </p:spPr>
        <p:txBody>
          <a:bodyPr vert="horz" lIns="91440" tIns="45720" rIns="91440" bIns="45720" rtlCol="0" anchor="ctr">
            <a:normAutofit/>
          </a:bodyPr>
          <a:lstStyle/>
          <a:p>
            <a:pPr algn="r" defTabSz="914400">
              <a:spcBef>
                <a:spcPct val="0"/>
              </a:spcBef>
            </a:pPr>
            <a:r>
              <a:rPr lang="en-US" sz="3300" spc="100" dirty="0">
                <a:solidFill>
                  <a:srgbClr val="FFFFFF"/>
                </a:solidFill>
              </a:rPr>
              <a:t>Accountability </a:t>
            </a:r>
          </a:p>
        </p:txBody>
      </p:sp>
      <p:pic>
        <p:nvPicPr>
          <p:cNvPr id="14338" name="Picture 2" descr="Developing Software? Get Accountability Right First">
            <a:extLst>
              <a:ext uri="{FF2B5EF4-FFF2-40B4-BE49-F238E27FC236}">
                <a16:creationId xmlns:a16="http://schemas.microsoft.com/office/drawing/2014/main" id="{BE951C47-1F85-3939-C872-047D0504F9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8" r="1886" b="3"/>
          <a:stretch/>
        </p:blipFill>
        <p:spPr bwMode="auto">
          <a:xfrm>
            <a:off x="245660" y="241299"/>
            <a:ext cx="4266015" cy="2924811"/>
          </a:xfrm>
          <a:prstGeom prst="rect">
            <a:avLst/>
          </a:prstGeom>
          <a:noFill/>
          <a:extLst>
            <a:ext uri="{909E8E84-426E-40DD-AFC4-6F175D3DCCD1}">
              <a14:hiddenFill xmlns:a14="http://schemas.microsoft.com/office/drawing/2010/main">
                <a:solidFill>
                  <a:srgbClr val="FFFFFF"/>
                </a:solidFill>
              </a14:hiddenFill>
            </a:ext>
          </a:extLst>
        </p:spPr>
      </p:pic>
      <p:sp>
        <p:nvSpPr>
          <p:cNvPr id="14347" name="Rectangle 14346">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241299"/>
            <a:ext cx="4270376" cy="4660900"/>
          </a:xfrm>
          <a:prstGeom prst="rect">
            <a:avLst/>
          </a:prstGeom>
          <a:solidFill>
            <a:srgbClr val="4F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4995798" y="731156"/>
            <a:ext cx="3543430" cy="3639271"/>
          </a:xfrm>
        </p:spPr>
        <p:txBody>
          <a:bodyPr vert="horz" lIns="45720" tIns="45720" rIns="45720" bIns="45720" rtlCol="0" anchor="ctr">
            <a:normAutofit/>
          </a:bodyPr>
          <a:lstStyle/>
          <a:p>
            <a:pPr marL="301943" lvl="1" indent="0" defTabSz="914400">
              <a:buClr>
                <a:schemeClr val="accent1"/>
              </a:buClr>
              <a:buNone/>
            </a:pPr>
            <a:r>
              <a:rPr lang="en-US" altLang="en-US">
                <a:solidFill>
                  <a:srgbClr val="FFFFFF"/>
                </a:solidFill>
              </a:rPr>
              <a:t>School Report Cards </a:t>
            </a:r>
          </a:p>
          <a:p>
            <a:pPr marL="301943" lvl="1" indent="0" defTabSz="914400">
              <a:buClr>
                <a:schemeClr val="accent1"/>
              </a:buClr>
              <a:buNone/>
            </a:pPr>
            <a:endParaRPr lang="en-US" altLang="en-US">
              <a:solidFill>
                <a:srgbClr val="FFFFFF"/>
              </a:solidFill>
            </a:endParaRPr>
          </a:p>
          <a:p>
            <a:pPr lvl="1" defTabSz="914400">
              <a:buClr>
                <a:schemeClr val="accent1"/>
              </a:buClr>
            </a:pPr>
            <a:r>
              <a:rPr lang="en-US" altLang="en-US">
                <a:solidFill>
                  <a:srgbClr val="FFFFFF"/>
                </a:solidFill>
              </a:rPr>
              <a:t>School Grade and Overview</a:t>
            </a:r>
          </a:p>
          <a:p>
            <a:pPr lvl="1" defTabSz="914400">
              <a:buClr>
                <a:schemeClr val="accent1"/>
              </a:buClr>
            </a:pPr>
            <a:r>
              <a:rPr lang="en-US" altLang="en-US">
                <a:solidFill>
                  <a:srgbClr val="FFFFFF"/>
                </a:solidFill>
              </a:rPr>
              <a:t>Population and Enrollment </a:t>
            </a:r>
          </a:p>
          <a:p>
            <a:pPr lvl="1" defTabSz="914400">
              <a:buClr>
                <a:schemeClr val="accent1"/>
              </a:buClr>
            </a:pPr>
            <a:r>
              <a:rPr lang="en-US" altLang="en-US">
                <a:solidFill>
                  <a:srgbClr val="FFFFFF"/>
                </a:solidFill>
              </a:rPr>
              <a:t>Assessments – Academic Achievement, Growth, and Population</a:t>
            </a:r>
          </a:p>
          <a:p>
            <a:pPr lvl="1" defTabSz="914400">
              <a:buClr>
                <a:schemeClr val="accent1"/>
              </a:buClr>
            </a:pPr>
            <a:r>
              <a:rPr lang="en-US" altLang="en-US">
                <a:solidFill>
                  <a:srgbClr val="FFFFFF"/>
                </a:solidFill>
              </a:rPr>
              <a:t>Assessments – English Language Learners </a:t>
            </a:r>
          </a:p>
          <a:p>
            <a:pPr lvl="1" defTabSz="914400">
              <a:buClr>
                <a:schemeClr val="accent1"/>
              </a:buClr>
            </a:pPr>
            <a:r>
              <a:rPr lang="en-US" altLang="en-US">
                <a:solidFill>
                  <a:srgbClr val="FFFFFF"/>
                </a:solidFill>
              </a:rPr>
              <a:t>Graduation and Beyond</a:t>
            </a:r>
          </a:p>
          <a:p>
            <a:pPr lvl="1" defTabSz="914400">
              <a:buClr>
                <a:schemeClr val="accent1"/>
              </a:buClr>
            </a:pPr>
            <a:r>
              <a:rPr lang="en-US" altLang="en-US">
                <a:solidFill>
                  <a:srgbClr val="FFFFFF"/>
                </a:solidFill>
              </a:rPr>
              <a:t>Educator Qualifications and Equity </a:t>
            </a:r>
          </a:p>
          <a:p>
            <a:pPr lvl="1" defTabSz="914400">
              <a:buClr>
                <a:schemeClr val="accent1"/>
              </a:buClr>
            </a:pPr>
            <a:r>
              <a:rPr lang="en-US" altLang="en-US">
                <a:solidFill>
                  <a:srgbClr val="FFFFFF"/>
                </a:solidFill>
              </a:rPr>
              <a:t>Long-Term Goals and Interim Progress</a:t>
            </a:r>
          </a:p>
          <a:p>
            <a:pPr lvl="1" defTabSz="914400">
              <a:buClr>
                <a:schemeClr val="accent1"/>
              </a:buClr>
            </a:pPr>
            <a:r>
              <a:rPr lang="en-US" altLang="en-US">
                <a:solidFill>
                  <a:srgbClr val="FFFFFF"/>
                </a:solidFill>
              </a:rPr>
              <a:t>Accelerated Course Enrollment </a:t>
            </a:r>
          </a:p>
          <a:p>
            <a:pPr lvl="1" defTabSz="914400">
              <a:buClr>
                <a:schemeClr val="accent1"/>
              </a:buClr>
            </a:pPr>
            <a:r>
              <a:rPr lang="en-US" altLang="en-US">
                <a:solidFill>
                  <a:srgbClr val="FFFFFF"/>
                </a:solidFill>
              </a:rPr>
              <a:t>Per-Pupil Expenditures </a:t>
            </a:r>
          </a:p>
          <a:p>
            <a:pPr lvl="1" defTabSz="914400">
              <a:buClr>
                <a:schemeClr val="accent1"/>
              </a:buClr>
            </a:pPr>
            <a:r>
              <a:rPr lang="en-US" altLang="en-US">
                <a:solidFill>
                  <a:srgbClr val="FFFFFF"/>
                </a:solidFill>
              </a:rPr>
              <a:t>National Data</a:t>
            </a:r>
          </a:p>
          <a:p>
            <a:pPr lvl="1" defTabSz="914400">
              <a:buClr>
                <a:schemeClr val="accent1"/>
              </a:buClr>
            </a:pPr>
            <a:endParaRPr lang="en-US" altLang="en-US">
              <a:solidFill>
                <a:srgbClr val="FFFFFF"/>
              </a:solidFill>
            </a:endParaRPr>
          </a:p>
          <a:p>
            <a:pPr marL="301943" lvl="1" indent="0" defTabSz="914400">
              <a:buClr>
                <a:schemeClr val="accent1"/>
              </a:buClr>
              <a:buNone/>
            </a:pPr>
            <a:r>
              <a:rPr lang="en-US" altLang="en-US">
                <a:solidFill>
                  <a:srgbClr val="FFFFFF"/>
                </a:solidFill>
              </a:rPr>
              <a:t>Available online at </a:t>
            </a:r>
            <a:r>
              <a:rPr lang="en-US">
                <a:solidFill>
                  <a:srgbClr val="FFFFFF"/>
                </a:solidFill>
                <a:hlinkClick r:id="rId4"/>
              </a:rPr>
              <a:t>https://edudata.fldoe.org/</a:t>
            </a:r>
            <a:r>
              <a:rPr lang="en-US" altLang="en-US">
                <a:solidFill>
                  <a:srgbClr val="FFFFFF"/>
                </a:solidFill>
              </a:rPr>
              <a:t> </a:t>
            </a:r>
            <a:r>
              <a:rPr lang="en-US">
                <a:solidFill>
                  <a:srgbClr val="FFFFFF"/>
                </a:solidFill>
              </a:rPr>
              <a:t>or Front Office </a:t>
            </a:r>
          </a:p>
          <a:p>
            <a:pPr defTabSz="914400">
              <a:buClr>
                <a:schemeClr val="accent1"/>
              </a:buClr>
            </a:pPr>
            <a:endParaRPr lang="en-US">
              <a:solidFill>
                <a:srgbClr val="FFFFFF"/>
              </a:solidFill>
            </a:endParaRPr>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a:xfrm>
            <a:off x="8127999" y="4901367"/>
            <a:ext cx="730251" cy="205740"/>
          </a:xfrm>
        </p:spPr>
        <p:txBody>
          <a:bodyPr vert="horz" lIns="91440" tIns="45720" rIns="91440" bIns="45720" rtlCol="0" anchor="ctr">
            <a:normAutofit lnSpcReduction="10000"/>
          </a:bodyPr>
          <a:lstStyle/>
          <a:p>
            <a:pPr lvl="0" indent="0" defTabSz="914400">
              <a:lnSpc>
                <a:spcPct val="90000"/>
              </a:lnSpc>
              <a:spcBef>
                <a:spcPts val="0"/>
              </a:spcBef>
              <a:spcAft>
                <a:spcPts val="600"/>
              </a:spcAft>
              <a:buNone/>
            </a:pPr>
            <a:fld id="{00000000-1234-1234-1234-123412341234}" type="slidenum">
              <a:rPr lang="en-US" sz="300" smtClean="0"/>
              <a:pPr lvl="0" indent="0" defTabSz="914400">
                <a:lnSpc>
                  <a:spcPct val="90000"/>
                </a:lnSpc>
                <a:spcBef>
                  <a:spcPts val="0"/>
                </a:spcBef>
                <a:spcAft>
                  <a:spcPts val="600"/>
                </a:spcAft>
                <a:buNone/>
              </a:pPr>
              <a:t>20</a:t>
            </a:fld>
            <a:endParaRPr lang="en-US" sz="300"/>
          </a:p>
        </p:txBody>
      </p:sp>
      <p:sp>
        <p:nvSpPr>
          <p:cNvPr id="6" name="Star: 5 Points 5">
            <a:extLst>
              <a:ext uri="{FF2B5EF4-FFF2-40B4-BE49-F238E27FC236}">
                <a16:creationId xmlns:a16="http://schemas.microsoft.com/office/drawing/2014/main" id="{295C641C-DA6B-4DB9-648D-DDB1ED52E28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1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1869743"/>
          </a:xfrm>
          <a:prstGeom prst="rect">
            <a:avLst/>
          </a:prstGeom>
          <a:noFill/>
        </p:spPr>
        <p:txBody>
          <a:bodyPr wrap="square" rtlCol="0">
            <a:spAutoFit/>
          </a:bodyPr>
          <a:lstStyle/>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Academy POWER HOURS Webinars - </a:t>
            </a:r>
            <a:r>
              <a:rPr lang="en-US" sz="1050" dirty="0">
                <a:hlinkClick r:id="rId6"/>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7"/>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4845340" y="1390703"/>
            <a:ext cx="3457663" cy="2593247"/>
          </a:xfrm>
          <a:prstGeom prst="rect">
            <a:avLst/>
          </a:prstGeom>
        </p:spPr>
      </p:pic>
      <p:sp>
        <p:nvSpPr>
          <p:cNvPr id="6" name="Smiley Face 5">
            <a:extLst>
              <a:ext uri="{FF2B5EF4-FFF2-40B4-BE49-F238E27FC236}">
                <a16:creationId xmlns:a16="http://schemas.microsoft.com/office/drawing/2014/main" id="{86E72A65-0F0B-3326-243E-C09EF78CBF59}"/>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99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3" name="Google Shape;223;p2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221" name="Google Shape;221;p26"/>
          <p:cNvSpPr txBox="1">
            <a:spLocks noGrp="1"/>
          </p:cNvSpPr>
          <p:nvPr>
            <p:ph type="subTitle" idx="4294967295"/>
          </p:nvPr>
        </p:nvSpPr>
        <p:spPr>
          <a:xfrm>
            <a:off x="1628775" y="1892863"/>
            <a:ext cx="6445250" cy="784225"/>
          </a:xfrm>
          <a:prstGeom prst="rect">
            <a:avLst/>
          </a:prstGeom>
        </p:spPr>
        <p:txBody>
          <a:bodyPr spcFirstLastPara="1" wrap="square" lIns="91425" tIns="91425" rIns="91425" bIns="91425" anchor="t" anchorCtr="0">
            <a:noAutofit/>
          </a:bodyPr>
          <a:lstStyle/>
          <a:p>
            <a:pPr marL="0" indent="0">
              <a:lnSpc>
                <a:spcPct val="90000"/>
              </a:lnSpc>
              <a:buNone/>
            </a:pPr>
            <a:r>
              <a:rPr lang="en-US" alt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Family Lunch Days- information to come</a:t>
            </a:r>
          </a:p>
          <a:p>
            <a:pPr marL="0" indent="0">
              <a:lnSpc>
                <a:spcPct val="90000"/>
              </a:lnSpc>
              <a:buNone/>
            </a:pPr>
            <a:r>
              <a:rPr lang="en-US" alt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 Led Conference Dates</a:t>
            </a:r>
          </a:p>
          <a:p>
            <a:pPr marL="0" indent="0">
              <a:lnSpc>
                <a:spcPct val="90000"/>
              </a:lnSpc>
              <a:buNone/>
            </a:pPr>
            <a:r>
              <a:rPr lang="en-US" alt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Academic Engagement Events for all content areas and the arts/PE</a:t>
            </a:r>
          </a:p>
          <a:p>
            <a:pPr marL="0" lvl="0" indent="0" algn="l" rtl="0">
              <a:spcBef>
                <a:spcPts val="600"/>
              </a:spcBef>
              <a:spcAft>
                <a:spcPts val="0"/>
              </a:spcAft>
              <a:buNone/>
            </a:pPr>
            <a:endParaRPr sz="2400" dirty="0">
              <a:solidFill>
                <a:schemeClr val="lt1"/>
              </a:solidFill>
            </a:endParaRPr>
          </a:p>
        </p:txBody>
      </p:sp>
      <p:sp>
        <p:nvSpPr>
          <p:cNvPr id="222" name="Google Shape;222;p26"/>
          <p:cNvSpPr/>
          <p:nvPr/>
        </p:nvSpPr>
        <p:spPr>
          <a:xfrm>
            <a:off x="0" y="2008388"/>
            <a:ext cx="940500" cy="668700"/>
          </a:xfrm>
          <a:prstGeom prst="rightArrow">
            <a:avLst>
              <a:gd name="adj1" fmla="val 61815"/>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miley Face 6">
            <a:extLst>
              <a:ext uri="{FF2B5EF4-FFF2-40B4-BE49-F238E27FC236}">
                <a16:creationId xmlns:a16="http://schemas.microsoft.com/office/drawing/2014/main" id="{B212A2F3-0179-7F2C-8BC2-9E9E8CCEB29A}"/>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196" name="Picture 4" descr="Save The Date Rainbow Typography Banner Stock Illustration - Download Image  Now - Save The Date - Short Phrase, Making a Reservation, Party - Social  Event - iStock">
            <a:extLst>
              <a:ext uri="{FF2B5EF4-FFF2-40B4-BE49-F238E27FC236}">
                <a16:creationId xmlns:a16="http://schemas.microsoft.com/office/drawing/2014/main" id="{54526F24-0E00-CF5E-E723-5E1DD9228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216822"/>
            <a:ext cx="3905250" cy="117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accent1">
                    <a:lumMod val="50000"/>
                  </a:schemeClr>
                </a:solidFill>
              </a:rPr>
              <a:t>Title I Funding Process</a:t>
            </a:r>
            <a:endParaRPr dirty="0">
              <a:solidFill>
                <a:schemeClr val="accent1">
                  <a:lumMod val="50000"/>
                </a:schemeClr>
              </a:solidFill>
            </a:endParaRPr>
          </a:p>
        </p:txBody>
      </p:sp>
      <p:sp>
        <p:nvSpPr>
          <p:cNvPr id="429" name="Google Shape;429;p3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9"/>
          <p:cNvSpPr txBox="1"/>
          <p:nvPr/>
        </p:nvSpPr>
        <p:spPr>
          <a:xfrm>
            <a:off x="2763791" y="1732199"/>
            <a:ext cx="1336765"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1. Federal Government </a:t>
            </a:r>
            <a:endParaRPr dirty="0">
              <a:solidFill>
                <a:schemeClr val="dk2"/>
              </a:solidFill>
              <a:latin typeface="Lato"/>
              <a:ea typeface="Lato"/>
              <a:cs typeface="Lato"/>
              <a:sym typeface="Lato"/>
            </a:endParaRPr>
          </a:p>
        </p:txBody>
      </p:sp>
      <p:sp>
        <p:nvSpPr>
          <p:cNvPr id="445" name="Google Shape;445;p39"/>
          <p:cNvSpPr txBox="1"/>
          <p:nvPr/>
        </p:nvSpPr>
        <p:spPr>
          <a:xfrm>
            <a:off x="6067516" y="3471677"/>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3. Pinellas County Schools</a:t>
            </a:r>
            <a:endParaRPr dirty="0">
              <a:solidFill>
                <a:schemeClr val="dk2"/>
              </a:solidFill>
              <a:latin typeface="Lato"/>
              <a:ea typeface="Lato"/>
              <a:cs typeface="Lato"/>
              <a:sym typeface="Lato"/>
            </a:endParaRPr>
          </a:p>
        </p:txBody>
      </p:sp>
      <p:sp>
        <p:nvSpPr>
          <p:cNvPr id="447" name="Google Shape;447;p39"/>
          <p:cNvSpPr txBox="1"/>
          <p:nvPr/>
        </p:nvSpPr>
        <p:spPr>
          <a:xfrm>
            <a:off x="5693969" y="1267448"/>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2. 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1183243" y="3811936"/>
            <a:ext cx="1469236"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tx2">
                    <a:lumMod val="10000"/>
                  </a:schemeClr>
                </a:solidFill>
                <a:latin typeface="Lato"/>
                <a:ea typeface="Lato"/>
                <a:cs typeface="Lato"/>
                <a:sym typeface="Lato"/>
              </a:rPr>
              <a:t>4. Plumb Elementary</a:t>
            </a:r>
            <a:endParaRPr dirty="0">
              <a:solidFill>
                <a:schemeClr val="tx2">
                  <a:lumMod val="10000"/>
                </a:schemeClr>
              </a:solidFill>
              <a:latin typeface="Lato"/>
              <a:ea typeface="Lato"/>
              <a:cs typeface="Lato"/>
              <a:sym typeface="Lato"/>
            </a:endParaRPr>
          </a:p>
        </p:txBody>
      </p:sp>
      <p:sp>
        <p:nvSpPr>
          <p:cNvPr id="22" name="Star: 5 Points 21">
            <a:extLst>
              <a:ext uri="{FF2B5EF4-FFF2-40B4-BE49-F238E27FC236}">
                <a16:creationId xmlns:a16="http://schemas.microsoft.com/office/drawing/2014/main" id="{DB35AB53-17C4-2B78-82A8-518D880F12D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4" name="Picture 6" descr="Business Process Flows with a personal touch- Demeny.co.uk">
            <a:extLst>
              <a:ext uri="{FF2B5EF4-FFF2-40B4-BE49-F238E27FC236}">
                <a16:creationId xmlns:a16="http://schemas.microsoft.com/office/drawing/2014/main" id="{8EFA7746-9EE7-6305-5C68-DFDB3CFAC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479" y="2063041"/>
            <a:ext cx="3415037" cy="2435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059362" cy="170402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32" name="Google Shape;132;p18"/>
          <p:cNvSpPr txBox="1">
            <a:spLocks noGrp="1"/>
          </p:cNvSpPr>
          <p:nvPr>
            <p:ph type="ctrTitle" idx="4294967295"/>
          </p:nvPr>
        </p:nvSpPr>
        <p:spPr>
          <a:xfrm>
            <a:off x="0" y="2382838"/>
            <a:ext cx="7489825" cy="11604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Title I </a:t>
            </a:r>
            <a:br>
              <a:rPr lang="en-US" sz="4800" dirty="0">
                <a:solidFill>
                  <a:schemeClr val="lt1"/>
                </a:solidFill>
              </a:rPr>
            </a:br>
            <a:r>
              <a:rPr lang="en-US" sz="4800" dirty="0">
                <a:solidFill>
                  <a:schemeClr val="lt1"/>
                </a:solidFill>
              </a:rPr>
              <a:t>Supplemental Resources</a:t>
            </a:r>
            <a:endParaRPr sz="4800" dirty="0">
              <a:solidFill>
                <a:schemeClr val="lt1"/>
              </a:solidFill>
            </a:endParaRPr>
          </a:p>
        </p:txBody>
      </p:sp>
      <p:sp>
        <p:nvSpPr>
          <p:cNvPr id="133" name="Google Shape;133;p18"/>
          <p:cNvSpPr txBox="1">
            <a:spLocks noGrp="1"/>
          </p:cNvSpPr>
          <p:nvPr>
            <p:ph type="subTitle" idx="4294967295"/>
          </p:nvPr>
        </p:nvSpPr>
        <p:spPr>
          <a:xfrm>
            <a:off x="0" y="3435350"/>
            <a:ext cx="6623050" cy="784225"/>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4053" y="210283"/>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
        <p:nvSpPr>
          <p:cNvPr id="8" name="Star: 5 Points 7">
            <a:extLst>
              <a:ext uri="{FF2B5EF4-FFF2-40B4-BE49-F238E27FC236}">
                <a16:creationId xmlns:a16="http://schemas.microsoft.com/office/drawing/2014/main" id="{45AC6702-5F3C-1662-D87E-341F7E98A35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297" name="Straight Connector 12296">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2299" name="Rectangle 12298">
            <a:extLst>
              <a:ext uri="{FF2B5EF4-FFF2-40B4-BE49-F238E27FC236}">
                <a16:creationId xmlns:a16="http://schemas.microsoft.com/office/drawing/2014/main" id="{156E7627-9054-4C34-A9FF-A07F95284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DAC33-D203-D28A-B271-66175DF22188}"/>
              </a:ext>
            </a:extLst>
          </p:cNvPr>
          <p:cNvSpPr>
            <a:spLocks noGrp="1"/>
          </p:cNvSpPr>
          <p:nvPr>
            <p:ph type="title"/>
          </p:nvPr>
        </p:nvSpPr>
        <p:spPr>
          <a:xfrm>
            <a:off x="4463796" y="438912"/>
            <a:ext cx="4305554" cy="1124712"/>
          </a:xfrm>
        </p:spPr>
        <p:txBody>
          <a:bodyPr vert="horz" lIns="91440" tIns="45720" rIns="91440" bIns="45720" rtlCol="0" anchor="ctr">
            <a:normAutofit/>
          </a:bodyPr>
          <a:lstStyle/>
          <a:p>
            <a:pPr defTabSz="914400">
              <a:spcBef>
                <a:spcPct val="0"/>
              </a:spcBef>
            </a:pPr>
            <a:r>
              <a:rPr lang="en-US" sz="5000" spc="100"/>
              <a:t>Let’s Celebrate!</a:t>
            </a:r>
          </a:p>
        </p:txBody>
      </p:sp>
      <p:pic>
        <p:nvPicPr>
          <p:cNvPr id="8196" name="Picture 4" descr="Failing at Dental Hygiene? Score an A+ at the Dentist With These Easy Tips  - Gentle Care Dentistry">
            <a:extLst>
              <a:ext uri="{FF2B5EF4-FFF2-40B4-BE49-F238E27FC236}">
                <a16:creationId xmlns:a16="http://schemas.microsoft.com/office/drawing/2014/main" id="{22BBF493-109E-9AB9-FD55-41C44845AE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212" y="363475"/>
            <a:ext cx="1848196" cy="1848196"/>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BAFFBAEC-4B09-4263-AA73-ECE450FC7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1824" y="363474"/>
            <a:ext cx="603504" cy="263396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03" name="Straight Connector 12302">
            <a:extLst>
              <a:ext uri="{FF2B5EF4-FFF2-40B4-BE49-F238E27FC236}">
                <a16:creationId xmlns:a16="http://schemas.microsoft.com/office/drawing/2014/main" id="{C570AA90-7628-435C-9F08-19F2E026D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672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05" name="Rectangle 12304">
            <a:extLst>
              <a:ext uri="{FF2B5EF4-FFF2-40B4-BE49-F238E27FC236}">
                <a16:creationId xmlns:a16="http://schemas.microsoft.com/office/drawing/2014/main" id="{E045B6E3-569F-487B-8966-D3A87C7B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62" y="3112947"/>
            <a:ext cx="357887" cy="16738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5 Questions To Ask Before Planning A Celebration - FocusU">
            <a:extLst>
              <a:ext uri="{FF2B5EF4-FFF2-40B4-BE49-F238E27FC236}">
                <a16:creationId xmlns:a16="http://schemas.microsoft.com/office/drawing/2014/main" id="{F61A3B49-CA18-1997-8D99-ACDBD09D56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66693" y="2931830"/>
            <a:ext cx="2764167" cy="18394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8CB52C5-9DCC-5FF9-3746-E508861198F6}"/>
              </a:ext>
            </a:extLst>
          </p:cNvPr>
          <p:cNvSpPr>
            <a:spLocks noGrp="1"/>
          </p:cNvSpPr>
          <p:nvPr>
            <p:ph type="body" idx="1"/>
          </p:nvPr>
        </p:nvSpPr>
        <p:spPr>
          <a:xfrm>
            <a:off x="3796534" y="1305543"/>
            <a:ext cx="4972817" cy="3753225"/>
          </a:xfrm>
        </p:spPr>
        <p:txBody>
          <a:bodyPr vert="horz" lIns="45720" tIns="45720" rIns="45720" bIns="45720" rtlCol="0">
            <a:normAutofit lnSpcReduction="10000"/>
          </a:bodyPr>
          <a:lstStyle/>
          <a:p>
            <a:pPr defTabSz="914400">
              <a:buClr>
                <a:schemeClr val="accent1"/>
              </a:buClr>
            </a:pPr>
            <a:r>
              <a:rPr lang="en-US" sz="2600" dirty="0">
                <a:solidFill>
                  <a:schemeClr val="tx1"/>
                </a:solidFill>
              </a:rPr>
              <a:t>Plumb Scholars demonstrated strong proficiency rates across ELA, Math and Science during the 2022-2023 school year.</a:t>
            </a:r>
          </a:p>
          <a:p>
            <a:pPr marL="114300" indent="0" algn="ctr" defTabSz="914400">
              <a:buClr>
                <a:schemeClr val="accent1"/>
              </a:buClr>
              <a:buNone/>
            </a:pPr>
            <a:r>
              <a:rPr lang="en-US" sz="2600" b="1" dirty="0">
                <a:solidFill>
                  <a:schemeClr val="tx1"/>
                </a:solidFill>
              </a:rPr>
              <a:t>Grades 3-5 Proficiency Rates</a:t>
            </a:r>
          </a:p>
          <a:p>
            <a:pPr lvl="1" defTabSz="914400">
              <a:buClr>
                <a:schemeClr val="accent1"/>
              </a:buClr>
            </a:pPr>
            <a:r>
              <a:rPr lang="en-US" sz="2600" dirty="0">
                <a:solidFill>
                  <a:schemeClr val="tx1"/>
                </a:solidFill>
              </a:rPr>
              <a:t>Reading Proficiency: 60%</a:t>
            </a:r>
          </a:p>
          <a:p>
            <a:pPr lvl="1" defTabSz="914400">
              <a:buClr>
                <a:schemeClr val="accent1"/>
              </a:buClr>
            </a:pPr>
            <a:r>
              <a:rPr lang="en-US" sz="2600" dirty="0">
                <a:solidFill>
                  <a:schemeClr val="tx1"/>
                </a:solidFill>
              </a:rPr>
              <a:t>Math Proficiency: 73%</a:t>
            </a:r>
          </a:p>
          <a:p>
            <a:pPr lvl="1" defTabSz="914400">
              <a:buClr>
                <a:schemeClr val="accent1"/>
              </a:buClr>
            </a:pPr>
            <a:r>
              <a:rPr lang="en-US" sz="2600" dirty="0">
                <a:solidFill>
                  <a:schemeClr val="tx1"/>
                </a:solidFill>
              </a:rPr>
              <a:t>Science Proficiency: 70%</a:t>
            </a:r>
          </a:p>
          <a:p>
            <a:pPr lvl="1" defTabSz="914400">
              <a:buClr>
                <a:schemeClr val="accent1"/>
              </a:buClr>
            </a:pPr>
            <a:r>
              <a:rPr lang="en-US" sz="2600" dirty="0">
                <a:solidFill>
                  <a:schemeClr val="tx1"/>
                </a:solidFill>
              </a:rPr>
              <a:t>Our school demonstrated growth in all 3 content areas</a:t>
            </a:r>
          </a:p>
          <a:p>
            <a:pPr marL="114300" indent="0" defTabSz="914400">
              <a:buClr>
                <a:schemeClr val="accent1"/>
              </a:buClr>
              <a:buNone/>
            </a:pPr>
            <a:endParaRPr lang="en-US" dirty="0">
              <a:solidFill>
                <a:schemeClr val="tx1"/>
              </a:solidFill>
            </a:endParaRPr>
          </a:p>
          <a:p>
            <a:pPr marL="114300" indent="0" defTabSz="914400">
              <a:buClr>
                <a:schemeClr val="accent1"/>
              </a:buClr>
              <a:buNone/>
            </a:pPr>
            <a:endParaRPr lang="en-US" dirty="0">
              <a:solidFill>
                <a:schemeClr val="tx1"/>
              </a:solidFill>
            </a:endParaRPr>
          </a:p>
          <a:p>
            <a:pPr defTabSz="914400">
              <a:buClr>
                <a:schemeClr val="accent1"/>
              </a:buClr>
            </a:pPr>
            <a:endParaRPr lang="en-US" dirty="0">
              <a:solidFill>
                <a:schemeClr val="tx1"/>
              </a:solidFill>
            </a:endParaRPr>
          </a:p>
          <a:p>
            <a:pPr defTabSz="914400">
              <a:buClr>
                <a:schemeClr val="accent1"/>
              </a:buClr>
            </a:pPr>
            <a:endParaRPr lang="en-US" dirty="0">
              <a:solidFill>
                <a:schemeClr val="tx1"/>
              </a:solidFill>
            </a:endParaRPr>
          </a:p>
        </p:txBody>
      </p:sp>
      <p:sp>
        <p:nvSpPr>
          <p:cNvPr id="4" name="Slide Number Placeholder 3">
            <a:extLst>
              <a:ext uri="{FF2B5EF4-FFF2-40B4-BE49-F238E27FC236}">
                <a16:creationId xmlns:a16="http://schemas.microsoft.com/office/drawing/2014/main" id="{33D3D793-F96E-9F69-83CD-0EB8935C880F}"/>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5</a:t>
            </a:fld>
            <a:endParaRPr lang="en-US" sz="300" kern="1200" dirty="0">
              <a:solidFill>
                <a:schemeClr val="tx1">
                  <a:lumMod val="95000"/>
                  <a:lumOff val="5000"/>
                </a:schemeClr>
              </a:solidFill>
              <a:latin typeface="+mj-lt"/>
              <a:ea typeface="+mn-ea"/>
              <a:cs typeface="+mn-cs"/>
            </a:endParaRPr>
          </a:p>
        </p:txBody>
      </p:sp>
      <p:sp>
        <p:nvSpPr>
          <p:cNvPr id="6" name="Smiley Face 5">
            <a:extLst>
              <a:ext uri="{FF2B5EF4-FFF2-40B4-BE49-F238E27FC236}">
                <a16:creationId xmlns:a16="http://schemas.microsoft.com/office/drawing/2014/main" id="{9E17447F-8D41-B708-0A5B-D50448497293}"/>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11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201691" y="1252042"/>
            <a:ext cx="8539260" cy="3970318"/>
          </a:xfrm>
          <a:prstGeom prst="rect">
            <a:avLst/>
          </a:prstGeom>
        </p:spPr>
        <p:txBody>
          <a:bodyPr wrap="square">
            <a:spAutoFit/>
          </a:bodyPr>
          <a:lstStyle/>
          <a:p>
            <a:pPr marL="0" indent="0">
              <a:buNone/>
            </a:pPr>
            <a:r>
              <a:rPr lang="en-US" sz="22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Plumb Elementary is provided funding </a:t>
            </a:r>
            <a:r>
              <a:rPr lang="en-US" sz="2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pPr marL="0" indent="0">
              <a:buNone/>
            </a:pPr>
            <a:endParaRPr lang="en-US" sz="2200" b="1"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800100" lvl="1" indent="-342900">
              <a:buFont typeface="Arial" panose="020B0604020202020204" pitchFamily="34" charset="0"/>
              <a:buChar char="•"/>
            </a:pPr>
            <a:r>
              <a:rPr lang="en-US" sz="2400" dirty="0">
                <a:solidFill>
                  <a:schemeClr val="tx1">
                    <a:lumMod val="75000"/>
                  </a:schemeClr>
                </a:solidFill>
                <a:latin typeface="Raleway" panose="020B0604020202020204" charset="0"/>
              </a:rPr>
              <a:t>Title 1 Hourly Teachers</a:t>
            </a:r>
          </a:p>
          <a:p>
            <a:pPr marL="800100" lvl="1" indent="-342900">
              <a:buFont typeface="Arial" panose="020B0604020202020204" pitchFamily="34" charset="0"/>
              <a:buChar char="•"/>
            </a:pPr>
            <a:r>
              <a:rPr lang="en-US" sz="2400" dirty="0">
                <a:solidFill>
                  <a:schemeClr val="tx1">
                    <a:lumMod val="75000"/>
                  </a:schemeClr>
                </a:solidFill>
                <a:latin typeface="Raleway" panose="020B0604020202020204" charset="0"/>
              </a:rPr>
              <a:t>Resources for Teaching Foundational Reading Skills</a:t>
            </a:r>
          </a:p>
          <a:p>
            <a:pPr marL="800100" lvl="1" indent="-342900">
              <a:buFont typeface="Arial" panose="020B0604020202020204" pitchFamily="34" charset="0"/>
              <a:buChar char="•"/>
            </a:pPr>
            <a:r>
              <a:rPr lang="en-US" sz="2400" dirty="0">
                <a:solidFill>
                  <a:schemeClr val="tx1">
                    <a:lumMod val="75000"/>
                  </a:schemeClr>
                </a:solidFill>
                <a:latin typeface="Raleway" panose="020B0604020202020204" charset="0"/>
              </a:rPr>
              <a:t>Professional Development and Collaborative Planning for Teachers</a:t>
            </a:r>
          </a:p>
          <a:p>
            <a:pPr marL="800100" lvl="1" indent="-342900">
              <a:buFont typeface="Arial" panose="020B0604020202020204" pitchFamily="34" charset="0"/>
              <a:buChar char="•"/>
            </a:pPr>
            <a:r>
              <a:rPr lang="en-US" sz="2400" dirty="0">
                <a:solidFill>
                  <a:schemeClr val="tx1">
                    <a:lumMod val="75000"/>
                  </a:schemeClr>
                </a:solidFill>
                <a:latin typeface="Raleway" panose="020B0604020202020204" charset="0"/>
              </a:rPr>
              <a:t>Curriculum Supplies</a:t>
            </a:r>
          </a:p>
          <a:p>
            <a:pPr marL="800100" lvl="1" indent="-342900">
              <a:buFont typeface="Arial" panose="020B0604020202020204" pitchFamily="34" charset="0"/>
              <a:buChar char="•"/>
            </a:pPr>
            <a:r>
              <a:rPr lang="en-US" sz="2400" dirty="0">
                <a:solidFill>
                  <a:schemeClr val="tx1">
                    <a:lumMod val="75000"/>
                  </a:schemeClr>
                </a:solidFill>
                <a:latin typeface="Raleway" panose="020B0604020202020204" charset="0"/>
              </a:rPr>
              <a:t>Family Engagement Nights</a:t>
            </a:r>
          </a:p>
          <a:p>
            <a:pPr marL="800100" lvl="1" indent="-342900">
              <a:buFont typeface="Arial" panose="020B0604020202020204" pitchFamily="34" charset="0"/>
              <a:buChar char="•"/>
            </a:pPr>
            <a:r>
              <a:rPr lang="en-US" sz="2400" dirty="0">
                <a:solidFill>
                  <a:schemeClr val="tx1">
                    <a:lumMod val="75000"/>
                  </a:schemeClr>
                </a:solidFill>
                <a:latin typeface="Raleway" panose="020B0604020202020204" charset="0"/>
              </a:rPr>
              <a:t>Technology Resources and Programs</a:t>
            </a:r>
          </a:p>
          <a:p>
            <a:endPar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816" y="476010"/>
            <a:ext cx="616528" cy="622156"/>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20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762000" y="125556"/>
            <a:ext cx="6462600" cy="8574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761999" y="1020512"/>
            <a:ext cx="7934325" cy="646331"/>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4161388981"/>
              </p:ext>
            </p:extLst>
          </p:nvPr>
        </p:nvGraphicFramePr>
        <p:xfrm>
          <a:off x="1785935" y="1666844"/>
          <a:ext cx="7031494" cy="3030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7853" y="1666843"/>
            <a:ext cx="1095376" cy="7231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1837853" y="3958438"/>
            <a:ext cx="1177290" cy="738495"/>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8">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spTree>
    <p:extLst>
      <p:ext uri="{BB962C8B-B14F-4D97-AF65-F5344CB8AC3E}">
        <p14:creationId xmlns:p14="http://schemas.microsoft.com/office/powerpoint/2010/main" val="97006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768096" y="438912"/>
            <a:ext cx="7290054" cy="1124712"/>
          </a:xfrm>
        </p:spPr>
        <p:txBody>
          <a:bodyPr vert="horz" lIns="91440" tIns="45720" rIns="91440" bIns="45720" rtlCol="0" anchor="ctr">
            <a:normAutofit/>
          </a:bodyPr>
          <a:lstStyle/>
          <a:p>
            <a:pPr defTabSz="914400">
              <a:spcBef>
                <a:spcPct val="0"/>
              </a:spcBef>
            </a:pPr>
            <a:r>
              <a:rPr lang="en-US" altLang="en-US" sz="3900" kern="1200" cap="all" spc="100" baseline="0" dirty="0">
                <a:solidFill>
                  <a:schemeClr val="tx1">
                    <a:lumMod val="95000"/>
                    <a:lumOff val="5000"/>
                  </a:schemeClr>
                </a:solidFill>
                <a:latin typeface="+mj-lt"/>
                <a:ea typeface="+mj-ea"/>
                <a:cs typeface="+mj-cs"/>
              </a:rPr>
              <a:t>Working Together for Student Success</a:t>
            </a:r>
            <a:endParaRPr lang="en-US" sz="3900" kern="1200" cap="all" spc="100" baseline="0" dirty="0">
              <a:solidFill>
                <a:schemeClr val="tx1">
                  <a:lumMod val="95000"/>
                  <a:lumOff val="5000"/>
                </a:schemeClr>
              </a:solidFill>
              <a:latin typeface="+mj-lt"/>
              <a:ea typeface="+mj-ea"/>
              <a:cs typeface="+mj-cs"/>
            </a:endParaRPr>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8</a:t>
            </a:fld>
            <a:endParaRPr lang="en-US" sz="300" kern="1200" dirty="0">
              <a:solidFill>
                <a:schemeClr val="tx1">
                  <a:lumMod val="95000"/>
                  <a:lumOff val="5000"/>
                </a:schemeClr>
              </a:solidFill>
              <a:latin typeface="+mj-lt"/>
              <a:ea typeface="+mn-ea"/>
              <a:cs typeface="+mn-cs"/>
            </a:endParaRPr>
          </a:p>
        </p:txBody>
      </p:sp>
      <p:sp>
        <p:nvSpPr>
          <p:cNvPr id="15" name="Star: 5 Points 14">
            <a:extLst>
              <a:ext uri="{FF2B5EF4-FFF2-40B4-BE49-F238E27FC236}">
                <a16:creationId xmlns:a16="http://schemas.microsoft.com/office/drawing/2014/main" id="{6136C996-F299-8CCA-6EE2-BD8E0CB58A0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2633976033"/>
              </p:ext>
            </p:extLst>
          </p:nvPr>
        </p:nvGraphicFramePr>
        <p:xfrm>
          <a:off x="837802" y="1563624"/>
          <a:ext cx="7290197" cy="301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68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15">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Rectangle 17">
            <a:extLst>
              <a:ext uri="{FF2B5EF4-FFF2-40B4-BE49-F238E27FC236}">
                <a16:creationId xmlns:a16="http://schemas.microsoft.com/office/drawing/2014/main" id="{6DC2B03A-99C8-41EC-9E10-848CC0946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5144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475707" y="480060"/>
            <a:ext cx="3730363" cy="2276142"/>
          </a:xfrm>
        </p:spPr>
        <p:txBody>
          <a:bodyPr vert="horz" lIns="91440" tIns="45720" rIns="91440" bIns="45720" rtlCol="0" anchor="b">
            <a:normAutofit fontScale="90000"/>
          </a:bodyPr>
          <a:lstStyle/>
          <a:p>
            <a:pPr defTabSz="914400">
              <a:spcBef>
                <a:spcPct val="0"/>
              </a:spcBef>
            </a:pPr>
            <a:r>
              <a:rPr lang="en-US" sz="5000" spc="200" dirty="0">
                <a:solidFill>
                  <a:schemeClr val="tx1"/>
                </a:solidFill>
              </a:rPr>
              <a:t>Plumb Elementary School Compact</a:t>
            </a:r>
          </a:p>
        </p:txBody>
      </p:sp>
      <p:cxnSp>
        <p:nvCxnSpPr>
          <p:cNvPr id="33" name="Straight Connector 19">
            <a:extLst>
              <a:ext uri="{FF2B5EF4-FFF2-40B4-BE49-F238E27FC236}">
                <a16:creationId xmlns:a16="http://schemas.microsoft.com/office/drawing/2014/main" id="{11E9621E-D18D-45F5-8B91-2FA8EBB096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3456" y="2823985"/>
            <a:ext cx="34975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21">
            <a:extLst>
              <a:ext uri="{FF2B5EF4-FFF2-40B4-BE49-F238E27FC236}">
                <a16:creationId xmlns:a16="http://schemas.microsoft.com/office/drawing/2014/main" id="{DF395312-E11B-4CEE-B99D-1C6A091C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2456" y="0"/>
            <a:ext cx="457908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3">
            <a:extLst>
              <a:ext uri="{FF2B5EF4-FFF2-40B4-BE49-F238E27FC236}">
                <a16:creationId xmlns:a16="http://schemas.microsoft.com/office/drawing/2014/main" id="{CA277E21-4A22-4F4B-A859-7EC231AEA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241298"/>
            <a:ext cx="2949380" cy="2746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7">
            <a:extLst>
              <a:ext uri="{FF2B5EF4-FFF2-40B4-BE49-F238E27FC236}">
                <a16:creationId xmlns:a16="http://schemas.microsoft.com/office/drawing/2014/main" id="{7D617E24-9C33-D614-D025-085FABDF236E}"/>
              </a:ext>
            </a:extLst>
          </p:cNvPr>
          <p:cNvPicPr>
            <a:picLocks noChangeAspect="1"/>
          </p:cNvPicPr>
          <p:nvPr/>
        </p:nvPicPr>
        <p:blipFill>
          <a:blip r:embed="rId3"/>
          <a:stretch>
            <a:fillRect/>
          </a:stretch>
        </p:blipFill>
        <p:spPr>
          <a:xfrm>
            <a:off x="5320984" y="363051"/>
            <a:ext cx="1914924" cy="2503170"/>
          </a:xfrm>
          <a:prstGeom prst="rect">
            <a:avLst/>
          </a:prstGeom>
        </p:spPr>
      </p:pic>
      <p:sp>
        <p:nvSpPr>
          <p:cNvPr id="26" name="Rectangle 25">
            <a:extLst>
              <a:ext uri="{FF2B5EF4-FFF2-40B4-BE49-F238E27FC236}">
                <a16:creationId xmlns:a16="http://schemas.microsoft.com/office/drawing/2014/main" id="{54C05C7E-2D18-45A2-93F7-CDDC4526F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846" y="241299"/>
            <a:ext cx="1014521" cy="2751406"/>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20AD80-D6EE-4F0C-8E89-B6263C2F2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3118085"/>
            <a:ext cx="1578562" cy="1734211"/>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FE0E82E-C8E7-4BD0-8356-B29B89BDE6AD}"/>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9</a:t>
            </a:fld>
            <a:endParaRPr lang="en-US" sz="300" kern="1200" dirty="0">
              <a:solidFill>
                <a:schemeClr val="tx1">
                  <a:lumMod val="95000"/>
                  <a:lumOff val="5000"/>
                </a:schemeClr>
              </a:solidFill>
              <a:latin typeface="+mj-lt"/>
              <a:ea typeface="+mn-ea"/>
              <a:cs typeface="+mn-cs"/>
            </a:endParaRPr>
          </a:p>
        </p:txBody>
      </p:sp>
      <p:sp>
        <p:nvSpPr>
          <p:cNvPr id="30" name="Rectangle 29">
            <a:extLst>
              <a:ext uri="{FF2B5EF4-FFF2-40B4-BE49-F238E27FC236}">
                <a16:creationId xmlns:a16="http://schemas.microsoft.com/office/drawing/2014/main" id="{6A045B26-F98C-4031-BC85-36A5A9E93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2968" y="3118085"/>
            <a:ext cx="2405032" cy="17342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AF05BC-0B89-7950-F427-B64BC7DC1A0C}"/>
              </a:ext>
            </a:extLst>
          </p:cNvPr>
          <p:cNvPicPr>
            <a:picLocks noChangeAspect="1"/>
          </p:cNvPicPr>
          <p:nvPr/>
        </p:nvPicPr>
        <p:blipFill>
          <a:blip r:embed="rId4"/>
          <a:stretch>
            <a:fillRect/>
          </a:stretch>
        </p:blipFill>
        <p:spPr>
          <a:xfrm>
            <a:off x="6972910" y="3241098"/>
            <a:ext cx="1465148" cy="1488186"/>
          </a:xfrm>
          <a:prstGeom prst="rect">
            <a:avLst/>
          </a:prstGeom>
        </p:spPr>
      </p:pic>
      <p:sp>
        <p:nvSpPr>
          <p:cNvPr id="5" name="Star: 5 Points 4">
            <a:extLst>
              <a:ext uri="{FF2B5EF4-FFF2-40B4-BE49-F238E27FC236}">
                <a16:creationId xmlns:a16="http://schemas.microsoft.com/office/drawing/2014/main" id="{DC2CA0E8-772B-4F1E-A9E1-B4877FB8CC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896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26F2A1D279794C95913B258445B400" ma:contentTypeVersion="6" ma:contentTypeDescription="Create a new document." ma:contentTypeScope="" ma:versionID="5f859791bfa6c4a9990fc35e3d8ebd4d">
  <xsd:schema xmlns:xsd="http://www.w3.org/2001/XMLSchema" xmlns:xs="http://www.w3.org/2001/XMLSchema" xmlns:p="http://schemas.microsoft.com/office/2006/metadata/properties" xmlns:ns2="14014824-8c68-406d-86fe-dcccc773fde3" targetNamespace="http://schemas.microsoft.com/office/2006/metadata/properties" ma:root="true" ma:fieldsID="217068c4a8a1ec9cf35d18339c106288" ns2:_="">
    <xsd:import namespace="14014824-8c68-406d-86fe-dcccc773f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14824-8c68-406d-86fe-dcccc773f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974530-AC96-431F-AD8D-2C022D30E692}">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4014824-8c68-406d-86fe-dcccc773fde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F0E17D5-F473-447C-BFAC-35C5AEEC9A3E}">
  <ds:schemaRefs>
    <ds:schemaRef ds:uri="14014824-8c68-406d-86fe-dcccc773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BC683C-F712-4285-83F9-47B438E009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43805</TotalTime>
  <Words>1406</Words>
  <Application>Microsoft Office PowerPoint</Application>
  <PresentationFormat>On-screen Show (16:9)</PresentationFormat>
  <Paragraphs>180</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Nirmala UI Semilight</vt:lpstr>
      <vt:lpstr>Tw Cen MT Condensed</vt:lpstr>
      <vt:lpstr>Open Sans Condensed</vt:lpstr>
      <vt:lpstr>Lato</vt:lpstr>
      <vt:lpstr>Tw Cen MT</vt:lpstr>
      <vt:lpstr>Nirmala UI</vt:lpstr>
      <vt:lpstr>Arial</vt:lpstr>
      <vt:lpstr>Wingdings 3</vt:lpstr>
      <vt:lpstr>Calibri</vt:lpstr>
      <vt:lpstr>Raleway</vt:lpstr>
      <vt:lpstr>Wingdings</vt:lpstr>
      <vt:lpstr>Integral</vt:lpstr>
      <vt:lpstr>Title I Annual Parent Meeting</vt:lpstr>
      <vt:lpstr>All About Title I</vt:lpstr>
      <vt:lpstr>Title I Funding Process</vt:lpstr>
      <vt:lpstr>Title I  Supplemental Resources</vt:lpstr>
      <vt:lpstr>Let’s Celebrate!</vt:lpstr>
      <vt:lpstr>Title I Schoolwide Budget</vt:lpstr>
      <vt:lpstr>Parent’s Right to Know</vt:lpstr>
      <vt:lpstr>Working Together for Student Success</vt:lpstr>
      <vt:lpstr>Plumb Elementary School Compact</vt:lpstr>
      <vt:lpstr>Parent-School-Student Compact</vt:lpstr>
      <vt:lpstr>Parent and Family Engagement Plan (PFEP)</vt:lpstr>
      <vt:lpstr>Parent Advisory Council (PAC)</vt:lpstr>
      <vt:lpstr>Contact Us</vt:lpstr>
      <vt:lpstr>Thank you for your time!</vt:lpstr>
      <vt:lpstr>PowerPoint Presentation</vt:lpstr>
      <vt:lpstr>PowerPoint Presentation</vt:lpstr>
      <vt:lpstr>PowerPoint Presentation</vt:lpstr>
      <vt:lpstr>PowerPoint Presentation</vt:lpstr>
      <vt:lpstr>Data Sources/Consider</vt:lpstr>
      <vt:lpstr>Accountability </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Petitbois Merlande</dc:creator>
  <cp:lastModifiedBy>Delduca Holly</cp:lastModifiedBy>
  <cp:revision>71</cp:revision>
  <cp:lastPrinted>2023-08-08T11:20:27Z</cp:lastPrinted>
  <dcterms:modified xsi:type="dcterms:W3CDTF">2023-08-08T11:39:25Z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0x010100C426F2A1D279794C95913B258445B400</vt:lpwstr>
  </property>
</Properties>
</file>